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Fira Sans Extra Condensed Medium"/>
      <p:regular r:id="rId38"/>
      <p:bold r:id="rId39"/>
      <p:italic r:id="rId40"/>
      <p:boldItalic r:id="rId41"/>
    </p:embeddedFont>
    <p:embeddedFont>
      <p:font typeface="Overpass"/>
      <p:regular r:id="rId42"/>
      <p:bold r:id="rId43"/>
      <p:italic r:id="rId44"/>
      <p:boldItalic r:id="rId45"/>
    </p:embeddedFont>
    <p:embeddedFont>
      <p:font typeface="Overpass ExtraLight"/>
      <p:regular r:id="rId46"/>
      <p:bold r:id="rId47"/>
      <p:italic r:id="rId48"/>
      <p:boldItalic r:id="rId49"/>
    </p:embeddedFont>
    <p:embeddedFont>
      <p:font typeface="Kirang Haerang"/>
      <p:regular r:id="rId50"/>
    </p:embeddedFont>
    <p:embeddedFont>
      <p:font typeface="Overpass Light"/>
      <p:regular r:id="rId51"/>
      <p:bold r:id="rId52"/>
      <p:italic r:id="rId53"/>
      <p:boldItalic r:id="rId54"/>
    </p:embeddedFont>
    <p:embeddedFont>
      <p:font typeface="Lexend Deca"/>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1">
          <p15:clr>
            <a:srgbClr val="9AA0A6"/>
          </p15:clr>
        </p15:guide>
        <p15:guide id="2" orient="horz" pos="1731">
          <p15:clr>
            <a:srgbClr val="9AA0A6"/>
          </p15:clr>
        </p15:guide>
        <p15:guide id="3" orient="horz" pos="1641">
          <p15:clr>
            <a:srgbClr val="9AA0A6"/>
          </p15:clr>
        </p15:guide>
        <p15:guide id="4" orient="horz" pos="2502">
          <p15:clr>
            <a:srgbClr val="9AA0A6"/>
          </p15:clr>
        </p15:guide>
        <p15:guide id="5" orient="horz" pos="2412">
          <p15:clr>
            <a:srgbClr val="9AA0A6"/>
          </p15:clr>
        </p15:guide>
        <p15:guide id="6" orient="horz" pos="87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61" orient="horz"/>
        <p:guide pos="1731" orient="horz"/>
        <p:guide pos="1641" orient="horz"/>
        <p:guide pos="2502" orient="horz"/>
        <p:guide pos="2412" orient="horz"/>
        <p:guide pos="87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Overpass-regular.fntdata"/><Relationship Id="rId41" Type="http://schemas.openxmlformats.org/officeDocument/2006/relationships/font" Target="fonts/FiraSansExtraCondensedMedium-boldItalic.fntdata"/><Relationship Id="rId44" Type="http://schemas.openxmlformats.org/officeDocument/2006/relationships/font" Target="fonts/Overpass-italic.fntdata"/><Relationship Id="rId43" Type="http://schemas.openxmlformats.org/officeDocument/2006/relationships/font" Target="fonts/Overpass-bold.fntdata"/><Relationship Id="rId46" Type="http://schemas.openxmlformats.org/officeDocument/2006/relationships/font" Target="fonts/OverpassExtraLight-regular.fntdata"/><Relationship Id="rId45" Type="http://schemas.openxmlformats.org/officeDocument/2006/relationships/font" Target="fonts/Overpas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passExtraLight-italic.fntdata"/><Relationship Id="rId47" Type="http://schemas.openxmlformats.org/officeDocument/2006/relationships/font" Target="fonts/OverpassExtraLight-bold.fntdata"/><Relationship Id="rId49" Type="http://schemas.openxmlformats.org/officeDocument/2006/relationships/font" Target="fonts/OverpassExtra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verpassLight-regular.fntdata"/><Relationship Id="rId50" Type="http://schemas.openxmlformats.org/officeDocument/2006/relationships/font" Target="fonts/KirangHaerang-regular.fntdata"/><Relationship Id="rId53" Type="http://schemas.openxmlformats.org/officeDocument/2006/relationships/font" Target="fonts/OverpassLight-italic.fntdata"/><Relationship Id="rId52" Type="http://schemas.openxmlformats.org/officeDocument/2006/relationships/font" Target="fonts/OverpassLight-bold.fntdata"/><Relationship Id="rId11" Type="http://schemas.openxmlformats.org/officeDocument/2006/relationships/slide" Target="slides/slide6.xml"/><Relationship Id="rId55" Type="http://schemas.openxmlformats.org/officeDocument/2006/relationships/font" Target="fonts/LexendDeca-regular.fntdata"/><Relationship Id="rId10" Type="http://schemas.openxmlformats.org/officeDocument/2006/relationships/slide" Target="slides/slide5.xml"/><Relationship Id="rId54" Type="http://schemas.openxmlformats.org/officeDocument/2006/relationships/font" Target="fonts/Overpass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eprofessionalspoint.blogspot.com/2019/02/advantages-and-disadvantages-of-knn.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7d932f3e7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7d932f3e7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Intro-2 -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cleaning -2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Variable filtering- 1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Linear-8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Best subset - Jen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Lasso and Ridge (Garrett)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PCR and PLS (Jen)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Non-linear-7+3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KNN (Garrett)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trees (Aurora)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-2 Jen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74cd0489b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74cd0489b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6c653211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6c653211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4639f30a6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4639f30a6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4639f30a6_1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4639f30a6_1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57575"/>
                </a:solidFill>
                <a:highlight>
                  <a:srgbClr val="FFFFFF"/>
                </a:highlight>
              </a:rPr>
              <a:t>if there is some degree of multicollinearity between the variables in your dataset, this procedure should be able to avoid this problem since performing PCA on the raw data produces linear combinations of the predictors that are uncorrelated.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4cd0489b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4cd0489b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74639f30a6_1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4639f30a6_1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74639f30a6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4639f30a6_1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4639f30a6_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4639f30a6_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4639f30a6_1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74639f30a6_1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http://theprofessionalspoint.blogspot.com/2019/02/advantages-and-disadvantages-of-knn.html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74639f30a6_1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74639f30a6_1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d932f3e7d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d932f3e7d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Intro-2 -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cleaning -2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Variable filtering</a:t>
            </a:r>
            <a:r>
              <a:rPr lang="en">
                <a:solidFill>
                  <a:schemeClr val="dk1"/>
                </a:solidFill>
              </a:rPr>
              <a:t>- 1 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Linear-8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Best subset - Jen (done)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Lasso and Ridge (Garrett)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PCR and PLS (Jen) (done)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Non-linear-7+3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KNN (Garrett)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trees (Aurora)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-2 Jen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4b48d036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4b48d036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74b48d036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74b48d036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4b48d036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74b48d036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4cd0489b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4cd0489b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4639f30a6_1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74639f30a6_1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4639f30a6_1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74639f30a6_1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74cd0489b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74cd0489b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74cd0489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74cd0489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74cd0489b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74cd0489b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74cd0489bb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4cd0489bb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74639f30a6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4639f30a6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Intro-2</a:t>
            </a:r>
            <a:endParaRPr/>
          </a:p>
          <a:p>
            <a:pPr indent="0" lvl="0" marL="0" rtl="0" algn="l">
              <a:spcBef>
                <a:spcPts val="0"/>
              </a:spcBef>
              <a:spcAft>
                <a:spcPts val="0"/>
              </a:spcAft>
              <a:buNone/>
            </a:pPr>
            <a:r>
              <a:rPr lang="en"/>
              <a:t>Data cleaning -2</a:t>
            </a:r>
            <a:endParaRPr/>
          </a:p>
          <a:p>
            <a:pPr indent="0" lvl="0" marL="0" rtl="0" algn="l">
              <a:spcBef>
                <a:spcPts val="0"/>
              </a:spcBef>
              <a:spcAft>
                <a:spcPts val="0"/>
              </a:spcAft>
              <a:buNone/>
            </a:pPr>
            <a:r>
              <a:rPr lang="en"/>
              <a:t>Variable filtering</a:t>
            </a:r>
            <a:r>
              <a:rPr lang="en"/>
              <a:t>- 1 or 2</a:t>
            </a:r>
            <a:endParaRPr/>
          </a:p>
          <a:p>
            <a:pPr indent="0" lvl="0" marL="0" rtl="0" algn="l">
              <a:spcBef>
                <a:spcPts val="0"/>
              </a:spcBef>
              <a:spcAft>
                <a:spcPts val="0"/>
              </a:spcAft>
              <a:buNone/>
            </a:pPr>
            <a:r>
              <a:rPr lang="en"/>
              <a:t>Linear-10</a:t>
            </a:r>
            <a:endParaRPr/>
          </a:p>
          <a:p>
            <a:pPr indent="0" lvl="0" marL="0" rtl="0" algn="l">
              <a:spcBef>
                <a:spcPts val="0"/>
              </a:spcBef>
              <a:spcAft>
                <a:spcPts val="0"/>
              </a:spcAft>
              <a:buNone/>
            </a:pPr>
            <a:r>
              <a:rPr lang="en"/>
              <a:t>Non-linear-10+3</a:t>
            </a:r>
            <a:endParaRPr/>
          </a:p>
          <a:p>
            <a:pPr indent="0" lvl="0" marL="0" rtl="0" algn="l">
              <a:spcBef>
                <a:spcPts val="0"/>
              </a:spcBef>
              <a:spcAft>
                <a:spcPts val="0"/>
              </a:spcAft>
              <a:buNone/>
            </a:pPr>
            <a:r>
              <a:rPr lang="en"/>
              <a:t>conclusion -2</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74cd0489b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74cd0489b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74639f30a6_1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74639f30a6_1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6c6532119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6c6532119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c653211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c653211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4639f30a6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4639f30a6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Intro-2 (Garrett)</a:t>
            </a:r>
            <a:endParaRPr/>
          </a:p>
          <a:p>
            <a:pPr indent="0" lvl="0" marL="0" rtl="0" algn="l">
              <a:spcBef>
                <a:spcPts val="0"/>
              </a:spcBef>
              <a:spcAft>
                <a:spcPts val="0"/>
              </a:spcAft>
              <a:buNone/>
            </a:pPr>
            <a:r>
              <a:rPr lang="en"/>
              <a:t>Data cleaning -2 (Garrett)</a:t>
            </a:r>
            <a:endParaRPr/>
          </a:p>
          <a:p>
            <a:pPr indent="0" lvl="0" marL="0" rtl="0" algn="l">
              <a:spcBef>
                <a:spcPts val="0"/>
              </a:spcBef>
              <a:spcAft>
                <a:spcPts val="0"/>
              </a:spcAft>
              <a:buNone/>
            </a:pPr>
            <a:r>
              <a:rPr lang="en"/>
              <a:t>Variable filtering</a:t>
            </a:r>
            <a:r>
              <a:rPr lang="en"/>
              <a:t>- 1 or 2 (Aurora)</a:t>
            </a:r>
            <a:endParaRPr/>
          </a:p>
          <a:p>
            <a:pPr indent="0" lvl="0" marL="0" rtl="0" algn="l">
              <a:spcBef>
                <a:spcPts val="0"/>
              </a:spcBef>
              <a:spcAft>
                <a:spcPts val="0"/>
              </a:spcAft>
              <a:buNone/>
            </a:pPr>
            <a:r>
              <a:rPr lang="en"/>
              <a:t>Linear-10 (Jen)</a:t>
            </a:r>
            <a:endParaRPr/>
          </a:p>
          <a:p>
            <a:pPr indent="0" lvl="0" marL="0" rtl="0" algn="l">
              <a:spcBef>
                <a:spcPts val="0"/>
              </a:spcBef>
              <a:spcAft>
                <a:spcPts val="0"/>
              </a:spcAft>
              <a:buNone/>
            </a:pPr>
            <a:r>
              <a:rPr lang="en"/>
              <a:t>Non-linear-10+3 (Aurora)</a:t>
            </a:r>
            <a:endParaRPr/>
          </a:p>
          <a:p>
            <a:pPr indent="0" lvl="0" marL="0" rtl="0" algn="l">
              <a:spcBef>
                <a:spcPts val="0"/>
              </a:spcBef>
              <a:spcAft>
                <a:spcPts val="0"/>
              </a:spcAft>
              <a:buNone/>
            </a:pPr>
            <a:r>
              <a:rPr lang="en"/>
              <a:t>conclusion -2</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74639f30a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74639f30a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4639f30a6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4639f30a6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4639f30a6_1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4639f30a6_1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4639f30a6_6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4639f30a6_6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 y="-72025"/>
            <a:ext cx="9187052" cy="6129940"/>
            <a:chOff x="-12" y="-72025"/>
            <a:chExt cx="9187052" cy="6129940"/>
          </a:xfrm>
        </p:grpSpPr>
        <p:grpSp>
          <p:nvGrpSpPr>
            <p:cNvPr id="10" name="Google Shape;10;p2"/>
            <p:cNvGrpSpPr/>
            <p:nvPr/>
          </p:nvGrpSpPr>
          <p:grpSpPr>
            <a:xfrm>
              <a:off x="0" y="0"/>
              <a:ext cx="9144005" cy="5143503"/>
              <a:chOff x="0" y="0"/>
              <a:chExt cx="9144005" cy="5143503"/>
            </a:xfrm>
          </p:grpSpPr>
          <p:grpSp>
            <p:nvGrpSpPr>
              <p:cNvPr id="11" name="Google Shape;11;p2"/>
              <p:cNvGrpSpPr/>
              <p:nvPr/>
            </p:nvGrpSpPr>
            <p:grpSpPr>
              <a:xfrm>
                <a:off x="0" y="0"/>
                <a:ext cx="4047930" cy="4048378"/>
                <a:chOff x="0" y="0"/>
                <a:chExt cx="4047930" cy="4048378"/>
              </a:xfrm>
            </p:grpSpPr>
            <p:sp>
              <p:nvSpPr>
                <p:cNvPr id="12" name="Google Shape;12;p2"/>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rot="10800000">
                <a:off x="5096075" y="1095125"/>
                <a:ext cx="4047930" cy="4048378"/>
                <a:chOff x="0" y="0"/>
                <a:chExt cx="4047930" cy="4048378"/>
              </a:xfrm>
            </p:grpSpPr>
            <p:sp>
              <p:nvSpPr>
                <p:cNvPr id="25" name="Google Shape;25;p2"/>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 name="Google Shape;37;p2"/>
            <p:cNvGrpSpPr/>
            <p:nvPr/>
          </p:nvGrpSpPr>
          <p:grpSpPr>
            <a:xfrm>
              <a:off x="0" y="0"/>
              <a:ext cx="9144150" cy="6057915"/>
              <a:chOff x="0" y="0"/>
              <a:chExt cx="9144150" cy="6057915"/>
            </a:xfrm>
          </p:grpSpPr>
          <p:sp>
            <p:nvSpPr>
              <p:cNvPr id="38" name="Google Shape;38;p2"/>
              <p:cNvSpPr/>
              <p:nvPr/>
            </p:nvSpPr>
            <p:spPr>
              <a:xfrm>
                <a:off x="792127" y="3737122"/>
                <a:ext cx="3779957" cy="2320793"/>
              </a:xfrm>
              <a:custGeom>
                <a:rect b="b" l="l" r="r" t="t"/>
                <a:pathLst>
                  <a:path extrusionOk="0" h="15563" w="25348">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710286" y="3737122"/>
                <a:ext cx="4641587" cy="2320793"/>
              </a:xfrm>
              <a:custGeom>
                <a:rect b="b" l="l" r="r" t="t"/>
                <a:pathLst>
                  <a:path extrusionOk="0" h="15563" w="31126">
                    <a:moveTo>
                      <a:pt x="15563" y="0"/>
                    </a:moveTo>
                    <a:lnTo>
                      <a:pt x="5778" y="9785"/>
                    </a:lnTo>
                    <a:lnTo>
                      <a:pt x="4012" y="11548"/>
                    </a:lnTo>
                    <a:lnTo>
                      <a:pt x="1" y="15562"/>
                    </a:lnTo>
                    <a:lnTo>
                      <a:pt x="3531" y="15562"/>
                    </a:lnTo>
                    <a:lnTo>
                      <a:pt x="5778" y="13315"/>
                    </a:lnTo>
                    <a:lnTo>
                      <a:pt x="7545" y="11548"/>
                    </a:lnTo>
                    <a:lnTo>
                      <a:pt x="15563" y="3530"/>
                    </a:lnTo>
                    <a:lnTo>
                      <a:pt x="27596" y="15562"/>
                    </a:lnTo>
                    <a:lnTo>
                      <a:pt x="31125" y="15562"/>
                    </a:lnTo>
                    <a:lnTo>
                      <a:pt x="15563" y="0"/>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78375" y="0"/>
                <a:ext cx="2765775" cy="4375552"/>
              </a:xfrm>
              <a:custGeom>
                <a:rect b="b" l="l" r="r" t="t"/>
                <a:pathLst>
                  <a:path extrusionOk="0" h="29342" w="18547">
                    <a:moveTo>
                      <a:pt x="10796" y="1"/>
                    </a:moveTo>
                    <a:lnTo>
                      <a:pt x="0" y="10796"/>
                    </a:lnTo>
                    <a:lnTo>
                      <a:pt x="18546" y="29341"/>
                    </a:lnTo>
                    <a:lnTo>
                      <a:pt x="18546" y="24500"/>
                    </a:lnTo>
                    <a:lnTo>
                      <a:pt x="4842" y="10796"/>
                    </a:lnTo>
                    <a:lnTo>
                      <a:pt x="15637"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417725" y="0"/>
                <a:ext cx="2258609" cy="1129156"/>
              </a:xfrm>
              <a:custGeom>
                <a:rect b="b" l="l" r="r" t="t"/>
                <a:pathLst>
                  <a:path extrusionOk="0" h="7572" w="15146">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0" y="0"/>
                <a:ext cx="4354228" cy="4416561"/>
              </a:xfrm>
              <a:custGeom>
                <a:rect b="b" l="l" r="r" t="t"/>
                <a:pathLst>
                  <a:path extrusionOk="0" h="29617" w="29199">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12" y="-72025"/>
              <a:ext cx="9187052" cy="5497743"/>
              <a:chOff x="-12" y="-72025"/>
              <a:chExt cx="9187052" cy="5497743"/>
            </a:xfrm>
          </p:grpSpPr>
          <p:sp>
            <p:nvSpPr>
              <p:cNvPr id="45" name="Google Shape;45;p2"/>
              <p:cNvSpPr/>
              <p:nvPr/>
            </p:nvSpPr>
            <p:spPr>
              <a:xfrm>
                <a:off x="755591"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361264"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036999" y="-1807"/>
                <a:ext cx="2150029" cy="4261088"/>
              </a:xfrm>
              <a:custGeom>
                <a:rect b="b" l="l" r="r" t="t"/>
                <a:pathLst>
                  <a:path extrusionOk="0" h="28430" w="14345">
                    <a:moveTo>
                      <a:pt x="14088" y="1"/>
                    </a:moveTo>
                    <a:lnTo>
                      <a:pt x="0" y="14087"/>
                    </a:lnTo>
                    <a:lnTo>
                      <a:pt x="14345" y="28429"/>
                    </a:lnTo>
                    <a:lnTo>
                      <a:pt x="14345" y="25805"/>
                    </a:lnTo>
                    <a:lnTo>
                      <a:pt x="2628" y="14087"/>
                    </a:lnTo>
                    <a:lnTo>
                      <a:pt x="14345" y="2367"/>
                    </a:lnTo>
                    <a:lnTo>
                      <a:pt x="14345"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928797" y="851468"/>
                <a:ext cx="1258243" cy="2516036"/>
              </a:xfrm>
              <a:custGeom>
                <a:rect b="b" l="l" r="r" t="t"/>
                <a:pathLst>
                  <a:path extrusionOk="0" h="16787" w="8395">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2" y="1784229"/>
                <a:ext cx="2477516" cy="2556653"/>
              </a:xfrm>
              <a:custGeom>
                <a:rect b="b" l="l" r="r" t="t"/>
                <a:pathLst>
                  <a:path extrusionOk="0" h="17058" w="16530">
                    <a:moveTo>
                      <a:pt x="8002" y="2167"/>
                    </a:moveTo>
                    <a:lnTo>
                      <a:pt x="14363" y="8531"/>
                    </a:lnTo>
                    <a:lnTo>
                      <a:pt x="8002" y="14892"/>
                    </a:lnTo>
                    <a:lnTo>
                      <a:pt x="1639" y="8531"/>
                    </a:lnTo>
                    <a:lnTo>
                      <a:pt x="8002" y="2167"/>
                    </a:lnTo>
                    <a:close/>
                    <a:moveTo>
                      <a:pt x="8002" y="1"/>
                    </a:moveTo>
                    <a:lnTo>
                      <a:pt x="1" y="8002"/>
                    </a:lnTo>
                    <a:lnTo>
                      <a:pt x="1" y="9057"/>
                    </a:lnTo>
                    <a:lnTo>
                      <a:pt x="8002" y="17058"/>
                    </a:lnTo>
                    <a:lnTo>
                      <a:pt x="16530" y="8531"/>
                    </a:lnTo>
                    <a:lnTo>
                      <a:pt x="8002"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058106" y="-72025"/>
                <a:ext cx="1233512" cy="650629"/>
              </a:xfrm>
              <a:custGeom>
                <a:rect b="b" l="l" r="r" t="t"/>
                <a:pathLst>
                  <a:path extrusionOk="0" h="4341" w="8230">
                    <a:moveTo>
                      <a:pt x="1" y="1"/>
                    </a:moveTo>
                    <a:lnTo>
                      <a:pt x="4341" y="4340"/>
                    </a:lnTo>
                    <a:lnTo>
                      <a:pt x="8230" y="451"/>
                    </a:lnTo>
                    <a:lnTo>
                      <a:pt x="7779" y="1"/>
                    </a:lnTo>
                    <a:lnTo>
                      <a:pt x="7538" y="1"/>
                    </a:lnTo>
                    <a:lnTo>
                      <a:pt x="4341" y="3201"/>
                    </a:lnTo>
                    <a:lnTo>
                      <a:pt x="1140"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91485" y="-72025"/>
                <a:ext cx="1233363" cy="650629"/>
              </a:xfrm>
              <a:custGeom>
                <a:rect b="b" l="l" r="r" t="t"/>
                <a:pathLst>
                  <a:path extrusionOk="0" h="4341" w="8229">
                    <a:moveTo>
                      <a:pt x="452" y="1"/>
                    </a:moveTo>
                    <a:lnTo>
                      <a:pt x="1" y="451"/>
                    </a:lnTo>
                    <a:lnTo>
                      <a:pt x="3889" y="4340"/>
                    </a:lnTo>
                    <a:lnTo>
                      <a:pt x="8229" y="1"/>
                    </a:lnTo>
                    <a:lnTo>
                      <a:pt x="7090" y="1"/>
                    </a:lnTo>
                    <a:lnTo>
                      <a:pt x="3889" y="3201"/>
                    </a:lnTo>
                    <a:lnTo>
                      <a:pt x="689"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716801" y="1607050"/>
            <a:ext cx="5749800" cy="165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 name="Google Shape;55;p2"/>
          <p:cNvSpPr txBox="1"/>
          <p:nvPr>
            <p:ph idx="1" type="subTitle"/>
          </p:nvPr>
        </p:nvSpPr>
        <p:spPr>
          <a:xfrm>
            <a:off x="2137975" y="3270750"/>
            <a:ext cx="4907400" cy="67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Font typeface="Overpass Light"/>
              <a:buNone/>
              <a:defRPr/>
            </a:lvl1pPr>
            <a:lvl2pPr lvl="1"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2pPr>
            <a:lvl3pPr lvl="2"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3pPr>
            <a:lvl4pPr lvl="3"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4pPr>
            <a:lvl5pPr lvl="4"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5pPr>
            <a:lvl6pPr lvl="5"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6pPr>
            <a:lvl7pPr lvl="6"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7pPr>
            <a:lvl8pPr lvl="7"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8pPr>
            <a:lvl9pPr lvl="8"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9pPr>
          </a:lstStyle>
          <a:p/>
        </p:txBody>
      </p:sp>
      <p:sp>
        <p:nvSpPr>
          <p:cNvPr id="56" name="Google Shape;56;p2"/>
          <p:cNvSpPr/>
          <p:nvPr/>
        </p:nvSpPr>
        <p:spPr>
          <a:xfrm>
            <a:off x="-3129400" y="2813875"/>
            <a:ext cx="43850" cy="27800"/>
          </a:xfrm>
          <a:custGeom>
            <a:rect b="b" l="l" r="r" t="t"/>
            <a:pathLst>
              <a:path extrusionOk="0" h="1112" w="1754">
                <a:moveTo>
                  <a:pt x="477" y="0"/>
                </a:moveTo>
                <a:cubicBezTo>
                  <a:pt x="331" y="0"/>
                  <a:pt x="192" y="77"/>
                  <a:pt x="114" y="206"/>
                </a:cubicBezTo>
                <a:cubicBezTo>
                  <a:pt x="0" y="396"/>
                  <a:pt x="76" y="643"/>
                  <a:pt x="266" y="777"/>
                </a:cubicBezTo>
                <a:cubicBezTo>
                  <a:pt x="514" y="910"/>
                  <a:pt x="799" y="1005"/>
                  <a:pt x="1065" y="1100"/>
                </a:cubicBezTo>
                <a:cubicBezTo>
                  <a:pt x="1102" y="1108"/>
                  <a:pt x="1137" y="1112"/>
                  <a:pt x="1171" y="1112"/>
                </a:cubicBezTo>
                <a:cubicBezTo>
                  <a:pt x="1621" y="1112"/>
                  <a:pt x="1754" y="443"/>
                  <a:pt x="1293" y="301"/>
                </a:cubicBezTo>
                <a:cubicBezTo>
                  <a:pt x="1084" y="244"/>
                  <a:pt x="875" y="149"/>
                  <a:pt x="685" y="54"/>
                </a:cubicBezTo>
                <a:cubicBezTo>
                  <a:pt x="618" y="17"/>
                  <a:pt x="547" y="0"/>
                  <a:pt x="47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098075" y="2880725"/>
            <a:ext cx="41500" cy="28275"/>
          </a:xfrm>
          <a:custGeom>
            <a:rect b="b" l="l" r="r" t="t"/>
            <a:pathLst>
              <a:path extrusionOk="0" h="1131" w="1660">
                <a:moveTo>
                  <a:pt x="581" y="1"/>
                </a:moveTo>
                <a:cubicBezTo>
                  <a:pt x="221" y="1"/>
                  <a:pt x="1" y="501"/>
                  <a:pt x="345" y="747"/>
                </a:cubicBezTo>
                <a:lnTo>
                  <a:pt x="326" y="766"/>
                </a:lnTo>
                <a:lnTo>
                  <a:pt x="896" y="1089"/>
                </a:lnTo>
                <a:cubicBezTo>
                  <a:pt x="959" y="1118"/>
                  <a:pt x="1021" y="1131"/>
                  <a:pt x="1078" y="1131"/>
                </a:cubicBezTo>
                <a:cubicBezTo>
                  <a:pt x="1438" y="1131"/>
                  <a:pt x="1659" y="628"/>
                  <a:pt x="1315" y="366"/>
                </a:cubicBezTo>
                <a:lnTo>
                  <a:pt x="763" y="43"/>
                </a:lnTo>
                <a:cubicBezTo>
                  <a:pt x="700" y="14"/>
                  <a:pt x="639" y="1"/>
                  <a:pt x="58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110400" y="2945175"/>
            <a:ext cx="36650" cy="27025"/>
          </a:xfrm>
          <a:custGeom>
            <a:rect b="b" l="l" r="r" t="t"/>
            <a:pathLst>
              <a:path extrusionOk="0" h="1081" w="1466">
                <a:moveTo>
                  <a:pt x="447" y="0"/>
                </a:moveTo>
                <a:cubicBezTo>
                  <a:pt x="263" y="0"/>
                  <a:pt x="106" y="125"/>
                  <a:pt x="58" y="318"/>
                </a:cubicBezTo>
                <a:cubicBezTo>
                  <a:pt x="1" y="546"/>
                  <a:pt x="134" y="755"/>
                  <a:pt x="343" y="831"/>
                </a:cubicBezTo>
                <a:lnTo>
                  <a:pt x="457" y="869"/>
                </a:lnTo>
                <a:lnTo>
                  <a:pt x="533" y="888"/>
                </a:lnTo>
                <a:lnTo>
                  <a:pt x="552" y="888"/>
                </a:lnTo>
                <a:cubicBezTo>
                  <a:pt x="629" y="927"/>
                  <a:pt x="705" y="984"/>
                  <a:pt x="781" y="1022"/>
                </a:cubicBezTo>
                <a:cubicBezTo>
                  <a:pt x="847" y="1061"/>
                  <a:pt x="922" y="1080"/>
                  <a:pt x="996" y="1080"/>
                </a:cubicBezTo>
                <a:cubicBezTo>
                  <a:pt x="1137" y="1080"/>
                  <a:pt x="1277" y="1013"/>
                  <a:pt x="1351" y="888"/>
                </a:cubicBezTo>
                <a:cubicBezTo>
                  <a:pt x="1465" y="679"/>
                  <a:pt x="1389" y="432"/>
                  <a:pt x="1199" y="318"/>
                </a:cubicBezTo>
                <a:cubicBezTo>
                  <a:pt x="1009" y="185"/>
                  <a:pt x="781" y="71"/>
                  <a:pt x="552" y="14"/>
                </a:cubicBezTo>
                <a:cubicBezTo>
                  <a:pt x="517" y="5"/>
                  <a:pt x="482" y="0"/>
                  <a:pt x="44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60975" y="2838400"/>
            <a:ext cx="46025" cy="25800"/>
          </a:xfrm>
          <a:custGeom>
            <a:rect b="b" l="l" r="r" t="t"/>
            <a:pathLst>
              <a:path extrusionOk="0" h="1032" w="1841">
                <a:moveTo>
                  <a:pt x="580" y="1"/>
                </a:moveTo>
                <a:cubicBezTo>
                  <a:pt x="221" y="1"/>
                  <a:pt x="0" y="501"/>
                  <a:pt x="344" y="747"/>
                </a:cubicBezTo>
                <a:lnTo>
                  <a:pt x="344" y="766"/>
                </a:lnTo>
                <a:cubicBezTo>
                  <a:pt x="592" y="861"/>
                  <a:pt x="858" y="956"/>
                  <a:pt x="1143" y="1013"/>
                </a:cubicBezTo>
                <a:cubicBezTo>
                  <a:pt x="1188" y="1026"/>
                  <a:pt x="1231" y="1032"/>
                  <a:pt x="1271" y="1032"/>
                </a:cubicBezTo>
                <a:cubicBezTo>
                  <a:pt x="1706" y="1032"/>
                  <a:pt x="1840" y="336"/>
                  <a:pt x="1353" y="214"/>
                </a:cubicBezTo>
                <a:cubicBezTo>
                  <a:pt x="1238" y="176"/>
                  <a:pt x="1124" y="157"/>
                  <a:pt x="1029" y="119"/>
                </a:cubicBezTo>
                <a:cubicBezTo>
                  <a:pt x="934" y="100"/>
                  <a:pt x="839" y="81"/>
                  <a:pt x="763" y="43"/>
                </a:cubicBezTo>
                <a:cubicBezTo>
                  <a:pt x="700" y="14"/>
                  <a:pt x="638" y="1"/>
                  <a:pt x="580"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076575" y="2783925"/>
            <a:ext cx="40875" cy="27425"/>
          </a:xfrm>
          <a:custGeom>
            <a:rect b="b" l="l" r="r" t="t"/>
            <a:pathLst>
              <a:path extrusionOk="0" h="1097" w="1635">
                <a:moveTo>
                  <a:pt x="619" y="1"/>
                </a:moveTo>
                <a:cubicBezTo>
                  <a:pt x="243" y="1"/>
                  <a:pt x="0" y="592"/>
                  <a:pt x="455" y="795"/>
                </a:cubicBezTo>
                <a:lnTo>
                  <a:pt x="455" y="814"/>
                </a:lnTo>
                <a:lnTo>
                  <a:pt x="949" y="1043"/>
                </a:lnTo>
                <a:cubicBezTo>
                  <a:pt x="1010" y="1079"/>
                  <a:pt x="1079" y="1096"/>
                  <a:pt x="1148" y="1096"/>
                </a:cubicBezTo>
                <a:cubicBezTo>
                  <a:pt x="1295" y="1096"/>
                  <a:pt x="1442" y="1020"/>
                  <a:pt x="1520" y="890"/>
                </a:cubicBezTo>
                <a:cubicBezTo>
                  <a:pt x="1634" y="700"/>
                  <a:pt x="1558" y="434"/>
                  <a:pt x="1368" y="320"/>
                </a:cubicBezTo>
                <a:lnTo>
                  <a:pt x="873" y="92"/>
                </a:lnTo>
                <a:cubicBezTo>
                  <a:pt x="786" y="28"/>
                  <a:pt x="700" y="1"/>
                  <a:pt x="61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083750" y="2727800"/>
            <a:ext cx="42600" cy="28475"/>
          </a:xfrm>
          <a:custGeom>
            <a:rect b="b" l="l" r="r" t="t"/>
            <a:pathLst>
              <a:path extrusionOk="0" h="1139" w="1704">
                <a:moveTo>
                  <a:pt x="477" y="0"/>
                </a:moveTo>
                <a:cubicBezTo>
                  <a:pt x="331" y="0"/>
                  <a:pt x="192" y="77"/>
                  <a:pt x="114" y="206"/>
                </a:cubicBezTo>
                <a:cubicBezTo>
                  <a:pt x="0" y="396"/>
                  <a:pt x="57" y="663"/>
                  <a:pt x="266" y="777"/>
                </a:cubicBezTo>
                <a:cubicBezTo>
                  <a:pt x="495" y="929"/>
                  <a:pt x="742" y="1043"/>
                  <a:pt x="989" y="1119"/>
                </a:cubicBezTo>
                <a:cubicBezTo>
                  <a:pt x="1037" y="1132"/>
                  <a:pt x="1082" y="1138"/>
                  <a:pt x="1124" y="1138"/>
                </a:cubicBezTo>
                <a:cubicBezTo>
                  <a:pt x="1571" y="1138"/>
                  <a:pt x="1704" y="459"/>
                  <a:pt x="1217" y="320"/>
                </a:cubicBezTo>
                <a:cubicBezTo>
                  <a:pt x="1027" y="263"/>
                  <a:pt x="837" y="168"/>
                  <a:pt x="685" y="54"/>
                </a:cubicBezTo>
                <a:cubicBezTo>
                  <a:pt x="618" y="17"/>
                  <a:pt x="547" y="0"/>
                  <a:pt x="47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053075" y="2924650"/>
            <a:ext cx="51650" cy="33950"/>
          </a:xfrm>
          <a:custGeom>
            <a:rect b="b" l="l" r="r" t="t"/>
            <a:pathLst>
              <a:path extrusionOk="0" h="1358" w="2066">
                <a:moveTo>
                  <a:pt x="629" y="1"/>
                </a:moveTo>
                <a:cubicBezTo>
                  <a:pt x="294" y="1"/>
                  <a:pt x="0" y="436"/>
                  <a:pt x="333" y="739"/>
                </a:cubicBezTo>
                <a:cubicBezTo>
                  <a:pt x="580" y="1025"/>
                  <a:pt x="960" y="1082"/>
                  <a:pt x="1265" y="1291"/>
                </a:cubicBezTo>
                <a:cubicBezTo>
                  <a:pt x="1339" y="1338"/>
                  <a:pt x="1413" y="1358"/>
                  <a:pt x="1482" y="1358"/>
                </a:cubicBezTo>
                <a:cubicBezTo>
                  <a:pt x="1835" y="1358"/>
                  <a:pt x="2065" y="826"/>
                  <a:pt x="1683" y="587"/>
                </a:cubicBezTo>
                <a:cubicBezTo>
                  <a:pt x="1455" y="416"/>
                  <a:pt x="1113" y="378"/>
                  <a:pt x="941" y="150"/>
                </a:cubicBezTo>
                <a:cubicBezTo>
                  <a:pt x="845" y="45"/>
                  <a:pt x="735" y="1"/>
                  <a:pt x="62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26675" y="2995950"/>
            <a:ext cx="45350" cy="30025"/>
          </a:xfrm>
          <a:custGeom>
            <a:rect b="b" l="l" r="r" t="t"/>
            <a:pathLst>
              <a:path extrusionOk="0" h="1201" w="1814">
                <a:moveTo>
                  <a:pt x="593" y="1"/>
                </a:moveTo>
                <a:cubicBezTo>
                  <a:pt x="228" y="1"/>
                  <a:pt x="0" y="495"/>
                  <a:pt x="348" y="760"/>
                </a:cubicBezTo>
                <a:lnTo>
                  <a:pt x="1051" y="1159"/>
                </a:lnTo>
                <a:cubicBezTo>
                  <a:pt x="1115" y="1188"/>
                  <a:pt x="1176" y="1201"/>
                  <a:pt x="1234" y="1201"/>
                </a:cubicBezTo>
                <a:cubicBezTo>
                  <a:pt x="1593" y="1201"/>
                  <a:pt x="1814" y="701"/>
                  <a:pt x="1470" y="455"/>
                </a:cubicBezTo>
                <a:lnTo>
                  <a:pt x="766" y="37"/>
                </a:lnTo>
                <a:cubicBezTo>
                  <a:pt x="706" y="12"/>
                  <a:pt x="648" y="1"/>
                  <a:pt x="59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007150" y="2823400"/>
            <a:ext cx="35575" cy="23575"/>
          </a:xfrm>
          <a:custGeom>
            <a:rect b="b" l="l" r="r" t="t"/>
            <a:pathLst>
              <a:path extrusionOk="0" h="943" w="1423">
                <a:moveTo>
                  <a:pt x="619" y="1"/>
                </a:moveTo>
                <a:cubicBezTo>
                  <a:pt x="243" y="1"/>
                  <a:pt x="1" y="591"/>
                  <a:pt x="455" y="795"/>
                </a:cubicBezTo>
                <a:lnTo>
                  <a:pt x="550" y="852"/>
                </a:lnTo>
                <a:cubicBezTo>
                  <a:pt x="637" y="916"/>
                  <a:pt x="724" y="943"/>
                  <a:pt x="804" y="943"/>
                </a:cubicBezTo>
                <a:cubicBezTo>
                  <a:pt x="1180" y="943"/>
                  <a:pt x="1423" y="352"/>
                  <a:pt x="968" y="148"/>
                </a:cubicBezTo>
                <a:lnTo>
                  <a:pt x="873" y="91"/>
                </a:lnTo>
                <a:cubicBezTo>
                  <a:pt x="786" y="28"/>
                  <a:pt x="700" y="1"/>
                  <a:pt x="61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09625" y="2766600"/>
            <a:ext cx="27700" cy="20200"/>
          </a:xfrm>
          <a:custGeom>
            <a:rect b="b" l="l" r="r" t="t"/>
            <a:pathLst>
              <a:path extrusionOk="0" h="808" w="1108">
                <a:moveTo>
                  <a:pt x="581" y="1"/>
                </a:moveTo>
                <a:cubicBezTo>
                  <a:pt x="221" y="1"/>
                  <a:pt x="0" y="503"/>
                  <a:pt x="345" y="766"/>
                </a:cubicBezTo>
                <a:cubicBezTo>
                  <a:pt x="408" y="794"/>
                  <a:pt x="469" y="807"/>
                  <a:pt x="527" y="807"/>
                </a:cubicBezTo>
                <a:cubicBezTo>
                  <a:pt x="887" y="807"/>
                  <a:pt x="1107" y="305"/>
                  <a:pt x="763" y="43"/>
                </a:cubicBezTo>
                <a:cubicBezTo>
                  <a:pt x="700" y="14"/>
                  <a:pt x="639" y="1"/>
                  <a:pt x="58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9" name="Shape 199"/>
        <p:cNvGrpSpPr/>
        <p:nvPr/>
      </p:nvGrpSpPr>
      <p:grpSpPr>
        <a:xfrm>
          <a:off x="0" y="0"/>
          <a:ext cx="0" cy="0"/>
          <a:chOff x="0" y="0"/>
          <a:chExt cx="0" cy="0"/>
        </a:xfrm>
      </p:grpSpPr>
      <p:sp>
        <p:nvSpPr>
          <p:cNvPr id="200" name="Google Shape;200;p11"/>
          <p:cNvSpPr txBox="1"/>
          <p:nvPr>
            <p:ph hasCustomPrompt="1" type="title"/>
          </p:nvPr>
        </p:nvSpPr>
        <p:spPr>
          <a:xfrm>
            <a:off x="1822950" y="1988825"/>
            <a:ext cx="5498100" cy="87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1" name="Google Shape;201;p11"/>
          <p:cNvSpPr txBox="1"/>
          <p:nvPr>
            <p:ph idx="1" type="subTitle"/>
          </p:nvPr>
        </p:nvSpPr>
        <p:spPr>
          <a:xfrm>
            <a:off x="1822950" y="3034475"/>
            <a:ext cx="5498100" cy="3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grpSp>
        <p:nvGrpSpPr>
          <p:cNvPr id="202" name="Google Shape;202;p11"/>
          <p:cNvGrpSpPr/>
          <p:nvPr/>
        </p:nvGrpSpPr>
        <p:grpSpPr>
          <a:xfrm>
            <a:off x="-4325" y="-1800"/>
            <a:ext cx="4061956" cy="1499510"/>
            <a:chOff x="-4329" y="-1809"/>
            <a:chExt cx="2888810" cy="1066432"/>
          </a:xfrm>
        </p:grpSpPr>
        <p:grpSp>
          <p:nvGrpSpPr>
            <p:cNvPr id="203" name="Google Shape;203;p11"/>
            <p:cNvGrpSpPr/>
            <p:nvPr/>
          </p:nvGrpSpPr>
          <p:grpSpPr>
            <a:xfrm>
              <a:off x="-4329" y="4"/>
              <a:ext cx="1045559" cy="1045658"/>
              <a:chOff x="-1" y="4"/>
              <a:chExt cx="1045559" cy="1045658"/>
            </a:xfrm>
          </p:grpSpPr>
          <p:sp>
            <p:nvSpPr>
              <p:cNvPr id="204" name="Google Shape;204;p11"/>
              <p:cNvSpPr/>
              <p:nvPr/>
            </p:nvSpPr>
            <p:spPr>
              <a:xfrm>
                <a:off x="-1" y="4"/>
                <a:ext cx="1045559" cy="1045658"/>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1" y="4"/>
                <a:ext cx="766639" cy="76686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1" y="4"/>
                <a:ext cx="487839" cy="487950"/>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1" y="4"/>
                <a:ext cx="208798" cy="209156"/>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1"/>
            <p:cNvSpPr/>
            <p:nvPr/>
          </p:nvSpPr>
          <p:spPr>
            <a:xfrm>
              <a:off x="751254" y="-1809"/>
              <a:ext cx="2133228" cy="1066432"/>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1295100" y="-1809"/>
              <a:ext cx="1045552" cy="5225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1"/>
          <p:cNvGrpSpPr/>
          <p:nvPr/>
        </p:nvGrpSpPr>
        <p:grpSpPr>
          <a:xfrm rot="10800000">
            <a:off x="5162568" y="3678944"/>
            <a:ext cx="4048105" cy="1502056"/>
            <a:chOff x="-4334" y="-1807"/>
            <a:chExt cx="2878959" cy="1068243"/>
          </a:xfrm>
        </p:grpSpPr>
        <p:grpSp>
          <p:nvGrpSpPr>
            <p:cNvPr id="211" name="Google Shape;211;p11"/>
            <p:cNvGrpSpPr/>
            <p:nvPr/>
          </p:nvGrpSpPr>
          <p:grpSpPr>
            <a:xfrm>
              <a:off x="-4334" y="5"/>
              <a:ext cx="1066307" cy="1066430"/>
              <a:chOff x="-6" y="5"/>
              <a:chExt cx="1066307" cy="1066430"/>
            </a:xfrm>
          </p:grpSpPr>
          <p:sp>
            <p:nvSpPr>
              <p:cNvPr id="212" name="Google Shape;212;p11"/>
              <p:cNvSpPr/>
              <p:nvPr/>
            </p:nvSpPr>
            <p:spPr>
              <a:xfrm>
                <a:off x="-6" y="5"/>
                <a:ext cx="1066307" cy="1066430"/>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 y="5"/>
                <a:ext cx="781852" cy="782098"/>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6" y="5"/>
                <a:ext cx="497520" cy="497643"/>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6" y="5"/>
                <a:ext cx="212941" cy="213311"/>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1"/>
            <p:cNvSpPr/>
            <p:nvPr/>
          </p:nvSpPr>
          <p:spPr>
            <a:xfrm>
              <a:off x="751265" y="-1807"/>
              <a:ext cx="2123360" cy="106147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1292598" y="-1807"/>
              <a:ext cx="1040716" cy="520157"/>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218" name="Shape 218"/>
        <p:cNvGrpSpPr/>
        <p:nvPr/>
      </p:nvGrpSpPr>
      <p:grpSpPr>
        <a:xfrm>
          <a:off x="0" y="0"/>
          <a:ext cx="0" cy="0"/>
          <a:chOff x="0" y="0"/>
          <a:chExt cx="0" cy="0"/>
        </a:xfrm>
      </p:grpSpPr>
      <p:grpSp>
        <p:nvGrpSpPr>
          <p:cNvPr id="219" name="Google Shape;219;p12"/>
          <p:cNvGrpSpPr/>
          <p:nvPr/>
        </p:nvGrpSpPr>
        <p:grpSpPr>
          <a:xfrm>
            <a:off x="-4328" y="-1807"/>
            <a:ext cx="3131339" cy="1293804"/>
            <a:chOff x="-4328" y="-1807"/>
            <a:chExt cx="3131339" cy="1293804"/>
          </a:xfrm>
        </p:grpSpPr>
        <p:grpSp>
          <p:nvGrpSpPr>
            <p:cNvPr id="220" name="Google Shape;220;p12"/>
            <p:cNvGrpSpPr/>
            <p:nvPr/>
          </p:nvGrpSpPr>
          <p:grpSpPr>
            <a:xfrm>
              <a:off x="-4328" y="0"/>
              <a:ext cx="1291848" cy="1291997"/>
              <a:chOff x="0" y="0"/>
              <a:chExt cx="1291848" cy="1291997"/>
            </a:xfrm>
          </p:grpSpPr>
          <p:sp>
            <p:nvSpPr>
              <p:cNvPr id="221" name="Google Shape;221;p12"/>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2"/>
            <p:cNvSpPr/>
            <p:nvPr/>
          </p:nvSpPr>
          <p:spPr>
            <a:xfrm>
              <a:off x="751263"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1356936"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2"/>
          <p:cNvSpPr txBox="1"/>
          <p:nvPr>
            <p:ph type="ctrTitle"/>
          </p:nvPr>
        </p:nvSpPr>
        <p:spPr>
          <a:xfrm>
            <a:off x="724200" y="3281682"/>
            <a:ext cx="22539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228" name="Google Shape;228;p12"/>
          <p:cNvSpPr txBox="1"/>
          <p:nvPr>
            <p:ph idx="1" type="subTitle"/>
          </p:nvPr>
        </p:nvSpPr>
        <p:spPr>
          <a:xfrm>
            <a:off x="724200" y="4032300"/>
            <a:ext cx="2253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29" name="Google Shape;229;p12"/>
          <p:cNvSpPr txBox="1"/>
          <p:nvPr>
            <p:ph hasCustomPrompt="1" idx="2" type="title"/>
          </p:nvPr>
        </p:nvSpPr>
        <p:spPr>
          <a:xfrm>
            <a:off x="724200" y="2897800"/>
            <a:ext cx="22539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30" name="Google Shape;230;p12"/>
          <p:cNvGrpSpPr/>
          <p:nvPr/>
        </p:nvGrpSpPr>
        <p:grpSpPr>
          <a:xfrm rot="10800000">
            <a:off x="6012672" y="3849693"/>
            <a:ext cx="3131339" cy="1293804"/>
            <a:chOff x="-4328" y="-1807"/>
            <a:chExt cx="3131339" cy="1293804"/>
          </a:xfrm>
        </p:grpSpPr>
        <p:grpSp>
          <p:nvGrpSpPr>
            <p:cNvPr id="231" name="Google Shape;231;p12"/>
            <p:cNvGrpSpPr/>
            <p:nvPr/>
          </p:nvGrpSpPr>
          <p:grpSpPr>
            <a:xfrm>
              <a:off x="-4328" y="0"/>
              <a:ext cx="1291848" cy="1291997"/>
              <a:chOff x="0" y="0"/>
              <a:chExt cx="1291848" cy="1291997"/>
            </a:xfrm>
          </p:grpSpPr>
          <p:sp>
            <p:nvSpPr>
              <p:cNvPr id="232" name="Google Shape;232;p12"/>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2"/>
            <p:cNvSpPr/>
            <p:nvPr/>
          </p:nvSpPr>
          <p:spPr>
            <a:xfrm>
              <a:off x="751263"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1356936"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12"/>
          <p:cNvSpPr txBox="1"/>
          <p:nvPr>
            <p:ph idx="3" type="ctrTitle"/>
          </p:nvPr>
        </p:nvSpPr>
        <p:spPr>
          <a:xfrm>
            <a:off x="3445124" y="3281675"/>
            <a:ext cx="15231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239" name="Google Shape;239;p12"/>
          <p:cNvSpPr txBox="1"/>
          <p:nvPr>
            <p:ph idx="4" type="subTitle"/>
          </p:nvPr>
        </p:nvSpPr>
        <p:spPr>
          <a:xfrm>
            <a:off x="3445104" y="4032300"/>
            <a:ext cx="2253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40" name="Google Shape;240;p12"/>
          <p:cNvSpPr txBox="1"/>
          <p:nvPr>
            <p:ph hasCustomPrompt="1" idx="5" type="title"/>
          </p:nvPr>
        </p:nvSpPr>
        <p:spPr>
          <a:xfrm>
            <a:off x="3445104" y="2897800"/>
            <a:ext cx="22539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1" name="Google Shape;241;p12"/>
          <p:cNvSpPr txBox="1"/>
          <p:nvPr>
            <p:ph idx="6" type="ctrTitle"/>
          </p:nvPr>
        </p:nvSpPr>
        <p:spPr>
          <a:xfrm>
            <a:off x="3445091" y="922738"/>
            <a:ext cx="22539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242" name="Google Shape;242;p12"/>
          <p:cNvSpPr txBox="1"/>
          <p:nvPr>
            <p:ph idx="7" type="subTitle"/>
          </p:nvPr>
        </p:nvSpPr>
        <p:spPr>
          <a:xfrm>
            <a:off x="3445091" y="1673356"/>
            <a:ext cx="2253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43" name="Google Shape;243;p12"/>
          <p:cNvSpPr txBox="1"/>
          <p:nvPr>
            <p:ph hasCustomPrompt="1" idx="8" type="title"/>
          </p:nvPr>
        </p:nvSpPr>
        <p:spPr>
          <a:xfrm>
            <a:off x="3445091" y="538856"/>
            <a:ext cx="22539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2"/>
          <p:cNvSpPr txBox="1"/>
          <p:nvPr>
            <p:ph idx="9" type="ctrTitle"/>
          </p:nvPr>
        </p:nvSpPr>
        <p:spPr>
          <a:xfrm>
            <a:off x="6165995" y="922738"/>
            <a:ext cx="22539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245" name="Google Shape;245;p12"/>
          <p:cNvSpPr txBox="1"/>
          <p:nvPr>
            <p:ph idx="13" type="subTitle"/>
          </p:nvPr>
        </p:nvSpPr>
        <p:spPr>
          <a:xfrm>
            <a:off x="6165995" y="1673356"/>
            <a:ext cx="22539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246" name="Google Shape;246;p12"/>
          <p:cNvSpPr txBox="1"/>
          <p:nvPr>
            <p:ph hasCustomPrompt="1" idx="14" type="title"/>
          </p:nvPr>
        </p:nvSpPr>
        <p:spPr>
          <a:xfrm>
            <a:off x="6165995" y="538856"/>
            <a:ext cx="22539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7_1">
    <p:spTree>
      <p:nvGrpSpPr>
        <p:cNvPr id="247" name="Shape 247"/>
        <p:cNvGrpSpPr/>
        <p:nvPr/>
      </p:nvGrpSpPr>
      <p:grpSpPr>
        <a:xfrm>
          <a:off x="0" y="0"/>
          <a:ext cx="0" cy="0"/>
          <a:chOff x="0" y="0"/>
          <a:chExt cx="0" cy="0"/>
        </a:xfrm>
      </p:grpSpPr>
      <p:sp>
        <p:nvSpPr>
          <p:cNvPr id="248" name="Google Shape;248;p13"/>
          <p:cNvSpPr txBox="1"/>
          <p:nvPr>
            <p:ph type="ctrTitle"/>
          </p:nvPr>
        </p:nvSpPr>
        <p:spPr>
          <a:xfrm>
            <a:off x="2362200" y="3145575"/>
            <a:ext cx="44196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grpSp>
        <p:nvGrpSpPr>
          <p:cNvPr id="249" name="Google Shape;249;p13"/>
          <p:cNvGrpSpPr/>
          <p:nvPr/>
        </p:nvGrpSpPr>
        <p:grpSpPr>
          <a:xfrm>
            <a:off x="0" y="-1807"/>
            <a:ext cx="9143995" cy="5145308"/>
            <a:chOff x="0" y="-1807"/>
            <a:chExt cx="9143995" cy="5145308"/>
          </a:xfrm>
        </p:grpSpPr>
        <p:grpSp>
          <p:nvGrpSpPr>
            <p:cNvPr id="250" name="Google Shape;250;p13"/>
            <p:cNvGrpSpPr/>
            <p:nvPr/>
          </p:nvGrpSpPr>
          <p:grpSpPr>
            <a:xfrm>
              <a:off x="0" y="-1807"/>
              <a:ext cx="3306195" cy="3370633"/>
              <a:chOff x="0" y="-1807"/>
              <a:chExt cx="3306195" cy="3370633"/>
            </a:xfrm>
          </p:grpSpPr>
          <p:grpSp>
            <p:nvGrpSpPr>
              <p:cNvPr id="251" name="Google Shape;251;p13"/>
              <p:cNvGrpSpPr/>
              <p:nvPr/>
            </p:nvGrpSpPr>
            <p:grpSpPr>
              <a:xfrm>
                <a:off x="0" y="0"/>
                <a:ext cx="2325416" cy="2325267"/>
                <a:chOff x="0" y="0"/>
                <a:chExt cx="2325416" cy="2325267"/>
              </a:xfrm>
            </p:grpSpPr>
            <p:sp>
              <p:nvSpPr>
                <p:cNvPr id="252" name="Google Shape;252;p13"/>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13"/>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755591"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1361264"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3"/>
            <p:cNvGrpSpPr/>
            <p:nvPr/>
          </p:nvGrpSpPr>
          <p:grpSpPr>
            <a:xfrm rot="10800000">
              <a:off x="5837800" y="1772868"/>
              <a:ext cx="3306195" cy="3370633"/>
              <a:chOff x="0" y="-1807"/>
              <a:chExt cx="3306195" cy="3370633"/>
            </a:xfrm>
          </p:grpSpPr>
          <p:grpSp>
            <p:nvGrpSpPr>
              <p:cNvPr id="263" name="Google Shape;263;p13"/>
              <p:cNvGrpSpPr/>
              <p:nvPr/>
            </p:nvGrpSpPr>
            <p:grpSpPr>
              <a:xfrm>
                <a:off x="0" y="0"/>
                <a:ext cx="2325416" cy="2325267"/>
                <a:chOff x="0" y="0"/>
                <a:chExt cx="2325416" cy="2325267"/>
              </a:xfrm>
            </p:grpSpPr>
            <p:sp>
              <p:nvSpPr>
                <p:cNvPr id="264" name="Google Shape;264;p13"/>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3"/>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755591"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1361264"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 name="Google Shape;274;p13"/>
          <p:cNvSpPr txBox="1"/>
          <p:nvPr>
            <p:ph idx="1" type="subTitle"/>
          </p:nvPr>
        </p:nvSpPr>
        <p:spPr>
          <a:xfrm flipH="1">
            <a:off x="2021100" y="21226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CUSTOM_17_1_1">
    <p:spTree>
      <p:nvGrpSpPr>
        <p:cNvPr id="275" name="Shape 275"/>
        <p:cNvGrpSpPr/>
        <p:nvPr/>
      </p:nvGrpSpPr>
      <p:grpSpPr>
        <a:xfrm>
          <a:off x="0" y="0"/>
          <a:ext cx="0" cy="0"/>
          <a:chOff x="0" y="0"/>
          <a:chExt cx="0" cy="0"/>
        </a:xfrm>
      </p:grpSpPr>
      <p:sp>
        <p:nvSpPr>
          <p:cNvPr id="276" name="Google Shape;276;p14"/>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77" name="Google Shape;277;p14"/>
          <p:cNvSpPr txBox="1"/>
          <p:nvPr>
            <p:ph idx="1" type="subTitle"/>
          </p:nvPr>
        </p:nvSpPr>
        <p:spPr>
          <a:xfrm>
            <a:off x="724200" y="3114181"/>
            <a:ext cx="22623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grpSp>
        <p:nvGrpSpPr>
          <p:cNvPr id="278" name="Google Shape;278;p14"/>
          <p:cNvGrpSpPr/>
          <p:nvPr/>
        </p:nvGrpSpPr>
        <p:grpSpPr>
          <a:xfrm rot="-5400000">
            <a:off x="7413719" y="849209"/>
            <a:ext cx="2325428" cy="1188455"/>
            <a:chOff x="2869147" y="3685156"/>
            <a:chExt cx="3405723" cy="1740561"/>
          </a:xfrm>
        </p:grpSpPr>
        <p:sp>
          <p:nvSpPr>
            <p:cNvPr id="279" name="Google Shape;279;p14"/>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4"/>
          <p:cNvSpPr txBox="1"/>
          <p:nvPr>
            <p:ph idx="2" type="subTitle"/>
          </p:nvPr>
        </p:nvSpPr>
        <p:spPr>
          <a:xfrm>
            <a:off x="724200" y="2593575"/>
            <a:ext cx="2262300" cy="46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p:txBody>
      </p:sp>
      <p:sp>
        <p:nvSpPr>
          <p:cNvPr id="282" name="Google Shape;282;p14"/>
          <p:cNvSpPr txBox="1"/>
          <p:nvPr>
            <p:ph idx="3" type="subTitle"/>
          </p:nvPr>
        </p:nvSpPr>
        <p:spPr>
          <a:xfrm>
            <a:off x="3440850" y="3114181"/>
            <a:ext cx="22623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283" name="Google Shape;283;p14"/>
          <p:cNvSpPr txBox="1"/>
          <p:nvPr>
            <p:ph idx="4" type="subTitle"/>
          </p:nvPr>
        </p:nvSpPr>
        <p:spPr>
          <a:xfrm>
            <a:off x="3440850" y="2593575"/>
            <a:ext cx="2262300" cy="46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p:txBody>
      </p:sp>
      <p:sp>
        <p:nvSpPr>
          <p:cNvPr id="284" name="Google Shape;284;p14"/>
          <p:cNvSpPr txBox="1"/>
          <p:nvPr>
            <p:ph idx="5" type="subTitle"/>
          </p:nvPr>
        </p:nvSpPr>
        <p:spPr>
          <a:xfrm>
            <a:off x="6157500" y="3114181"/>
            <a:ext cx="22623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285" name="Google Shape;285;p14"/>
          <p:cNvSpPr txBox="1"/>
          <p:nvPr>
            <p:ph idx="6" type="subTitle"/>
          </p:nvPr>
        </p:nvSpPr>
        <p:spPr>
          <a:xfrm>
            <a:off x="6157500" y="2593575"/>
            <a:ext cx="2262300" cy="46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rtl="0" algn="ctr">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p:cSld name="TITLE_ONLY_1">
    <p:spTree>
      <p:nvGrpSpPr>
        <p:cNvPr id="286" name="Shape 286"/>
        <p:cNvGrpSpPr/>
        <p:nvPr/>
      </p:nvGrpSpPr>
      <p:grpSpPr>
        <a:xfrm>
          <a:off x="0" y="0"/>
          <a:ext cx="0" cy="0"/>
          <a:chOff x="0" y="0"/>
          <a:chExt cx="0" cy="0"/>
        </a:xfrm>
      </p:grpSpPr>
      <p:sp>
        <p:nvSpPr>
          <p:cNvPr id="287" name="Google Shape;287;p15"/>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288" name="Google Shape;288;p15"/>
          <p:cNvGrpSpPr/>
          <p:nvPr/>
        </p:nvGrpSpPr>
        <p:grpSpPr>
          <a:xfrm flipH="1" rot="5400000">
            <a:off x="-598383" y="849209"/>
            <a:ext cx="2325428" cy="1188455"/>
            <a:chOff x="2869147" y="3685156"/>
            <a:chExt cx="3405723" cy="1740561"/>
          </a:xfrm>
        </p:grpSpPr>
        <p:sp>
          <p:nvSpPr>
            <p:cNvPr id="289" name="Google Shape;289;p15"/>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5"/>
          <p:cNvGrpSpPr/>
          <p:nvPr/>
        </p:nvGrpSpPr>
        <p:grpSpPr>
          <a:xfrm flipH="1" rot="10800000">
            <a:off x="-3231" y="2816427"/>
            <a:ext cx="2325416" cy="2325267"/>
            <a:chOff x="0" y="0"/>
            <a:chExt cx="2325416" cy="2325267"/>
          </a:xfrm>
        </p:grpSpPr>
        <p:sp>
          <p:nvSpPr>
            <p:cNvPr id="292" name="Google Shape;292;p15"/>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5"/>
          <p:cNvGrpSpPr/>
          <p:nvPr/>
        </p:nvGrpSpPr>
        <p:grpSpPr>
          <a:xfrm rot="-5400000">
            <a:off x="7413719" y="849209"/>
            <a:ext cx="2325428" cy="1188455"/>
            <a:chOff x="2869147" y="3685156"/>
            <a:chExt cx="3405723" cy="1740561"/>
          </a:xfrm>
        </p:grpSpPr>
        <p:sp>
          <p:nvSpPr>
            <p:cNvPr id="300" name="Google Shape;300;p15"/>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1">
  <p:cSld name="TITLE_ONLY_1_2">
    <p:spTree>
      <p:nvGrpSpPr>
        <p:cNvPr id="302" name="Shape 302"/>
        <p:cNvGrpSpPr/>
        <p:nvPr/>
      </p:nvGrpSpPr>
      <p:grpSpPr>
        <a:xfrm>
          <a:off x="0" y="0"/>
          <a:ext cx="0" cy="0"/>
          <a:chOff x="0" y="0"/>
          <a:chExt cx="0" cy="0"/>
        </a:xfrm>
      </p:grpSpPr>
      <p:sp>
        <p:nvSpPr>
          <p:cNvPr id="303" name="Google Shape;303;p16"/>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304" name="Google Shape;304;p16"/>
          <p:cNvGrpSpPr/>
          <p:nvPr/>
        </p:nvGrpSpPr>
        <p:grpSpPr>
          <a:xfrm flipH="1" rot="-5400000">
            <a:off x="7434694" y="3094503"/>
            <a:ext cx="2325428" cy="1188455"/>
            <a:chOff x="2869147" y="3685156"/>
            <a:chExt cx="3405723" cy="1740561"/>
          </a:xfrm>
        </p:grpSpPr>
        <p:sp>
          <p:nvSpPr>
            <p:cNvPr id="305" name="Google Shape;305;p16"/>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6"/>
          <p:cNvGrpSpPr/>
          <p:nvPr/>
        </p:nvGrpSpPr>
        <p:grpSpPr>
          <a:xfrm flipH="1">
            <a:off x="6839554" y="-9528"/>
            <a:ext cx="2325416" cy="2325267"/>
            <a:chOff x="0" y="0"/>
            <a:chExt cx="2325416" cy="2325267"/>
          </a:xfrm>
        </p:grpSpPr>
        <p:sp>
          <p:nvSpPr>
            <p:cNvPr id="308" name="Google Shape;308;p16"/>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6"/>
          <p:cNvGrpSpPr/>
          <p:nvPr/>
        </p:nvGrpSpPr>
        <p:grpSpPr>
          <a:xfrm flipH="1" rot="10800000">
            <a:off x="12" y="3849693"/>
            <a:ext cx="1291848" cy="1291997"/>
            <a:chOff x="0" y="0"/>
            <a:chExt cx="1291848" cy="1291997"/>
          </a:xfrm>
        </p:grpSpPr>
        <p:sp>
          <p:nvSpPr>
            <p:cNvPr id="316" name="Google Shape;316;p16"/>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TITLE_ONLY_1_2_1">
    <p:spTree>
      <p:nvGrpSpPr>
        <p:cNvPr id="320" name="Shape 320"/>
        <p:cNvGrpSpPr/>
        <p:nvPr/>
      </p:nvGrpSpPr>
      <p:grpSpPr>
        <a:xfrm>
          <a:off x="0" y="0"/>
          <a:ext cx="0" cy="0"/>
          <a:chOff x="0" y="0"/>
          <a:chExt cx="0" cy="0"/>
        </a:xfrm>
      </p:grpSpPr>
      <p:sp>
        <p:nvSpPr>
          <p:cNvPr id="321" name="Google Shape;321;p17"/>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322" name="Google Shape;322;p17"/>
          <p:cNvGrpSpPr/>
          <p:nvPr/>
        </p:nvGrpSpPr>
        <p:grpSpPr>
          <a:xfrm rot="5400000">
            <a:off x="-625033" y="3094503"/>
            <a:ext cx="2325428" cy="1188455"/>
            <a:chOff x="2869147" y="3685156"/>
            <a:chExt cx="3405723" cy="1740561"/>
          </a:xfrm>
        </p:grpSpPr>
        <p:sp>
          <p:nvSpPr>
            <p:cNvPr id="323" name="Google Shape;323;p17"/>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7"/>
          <p:cNvGrpSpPr/>
          <p:nvPr/>
        </p:nvGrpSpPr>
        <p:grpSpPr>
          <a:xfrm>
            <a:off x="-29881" y="-9528"/>
            <a:ext cx="2325416" cy="2325267"/>
            <a:chOff x="0" y="0"/>
            <a:chExt cx="2325416" cy="2325267"/>
          </a:xfrm>
        </p:grpSpPr>
        <p:sp>
          <p:nvSpPr>
            <p:cNvPr id="326" name="Google Shape;326;p17"/>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flipH="1">
            <a:off x="7852162" y="-9532"/>
            <a:ext cx="1291848" cy="1291997"/>
            <a:chOff x="0" y="0"/>
            <a:chExt cx="1291848" cy="1291997"/>
          </a:xfrm>
        </p:grpSpPr>
        <p:sp>
          <p:nvSpPr>
            <p:cNvPr id="334" name="Google Shape;334;p17"/>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TITLE_ONLY_1_1">
    <p:spTree>
      <p:nvGrpSpPr>
        <p:cNvPr id="338" name="Shape 338"/>
        <p:cNvGrpSpPr/>
        <p:nvPr/>
      </p:nvGrpSpPr>
      <p:grpSpPr>
        <a:xfrm>
          <a:off x="0" y="0"/>
          <a:ext cx="0" cy="0"/>
          <a:chOff x="0" y="0"/>
          <a:chExt cx="0" cy="0"/>
        </a:xfrm>
      </p:grpSpPr>
      <p:grpSp>
        <p:nvGrpSpPr>
          <p:cNvPr id="339" name="Google Shape;339;p18"/>
          <p:cNvGrpSpPr/>
          <p:nvPr/>
        </p:nvGrpSpPr>
        <p:grpSpPr>
          <a:xfrm flipH="1" rot="5400000">
            <a:off x="-594431" y="849209"/>
            <a:ext cx="2325428" cy="1188455"/>
            <a:chOff x="2869147" y="3685156"/>
            <a:chExt cx="3405723" cy="1740561"/>
          </a:xfrm>
        </p:grpSpPr>
        <p:sp>
          <p:nvSpPr>
            <p:cNvPr id="340" name="Google Shape;340;p18"/>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8"/>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343" name="Google Shape;343;p18"/>
          <p:cNvSpPr txBox="1"/>
          <p:nvPr>
            <p:ph idx="1" type="subTitle"/>
          </p:nvPr>
        </p:nvSpPr>
        <p:spPr>
          <a:xfrm>
            <a:off x="724200" y="2071326"/>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344" name="Google Shape;344;p18"/>
          <p:cNvSpPr txBox="1"/>
          <p:nvPr>
            <p:ph idx="2" type="subTitle"/>
          </p:nvPr>
        </p:nvSpPr>
        <p:spPr>
          <a:xfrm>
            <a:off x="3583239" y="2073746"/>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345" name="Google Shape;345;p18"/>
          <p:cNvSpPr txBox="1"/>
          <p:nvPr>
            <p:ph idx="3" type="subTitle"/>
          </p:nvPr>
        </p:nvSpPr>
        <p:spPr>
          <a:xfrm>
            <a:off x="6442278" y="2071326"/>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346" name="Google Shape;346;p18"/>
          <p:cNvSpPr txBox="1"/>
          <p:nvPr>
            <p:ph idx="4" type="subTitle"/>
          </p:nvPr>
        </p:nvSpPr>
        <p:spPr>
          <a:xfrm>
            <a:off x="724925" y="363082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347" name="Google Shape;347;p18"/>
          <p:cNvSpPr txBox="1"/>
          <p:nvPr>
            <p:ph idx="5" type="subTitle"/>
          </p:nvPr>
        </p:nvSpPr>
        <p:spPr>
          <a:xfrm>
            <a:off x="3583964" y="3633251"/>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348" name="Google Shape;348;p18"/>
          <p:cNvSpPr txBox="1"/>
          <p:nvPr>
            <p:ph idx="6" type="subTitle"/>
          </p:nvPr>
        </p:nvSpPr>
        <p:spPr>
          <a:xfrm>
            <a:off x="6443003" y="363082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grpSp>
        <p:nvGrpSpPr>
          <p:cNvPr id="349" name="Google Shape;349;p18"/>
          <p:cNvGrpSpPr/>
          <p:nvPr/>
        </p:nvGrpSpPr>
        <p:grpSpPr>
          <a:xfrm rot="-5400000">
            <a:off x="7413719" y="849209"/>
            <a:ext cx="2325428" cy="1188455"/>
            <a:chOff x="2869147" y="3685156"/>
            <a:chExt cx="3405723" cy="1740561"/>
          </a:xfrm>
        </p:grpSpPr>
        <p:sp>
          <p:nvSpPr>
            <p:cNvPr id="350" name="Google Shape;350;p18"/>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6">
    <p:spTree>
      <p:nvGrpSpPr>
        <p:cNvPr id="352" name="Shape 352"/>
        <p:cNvGrpSpPr/>
        <p:nvPr/>
      </p:nvGrpSpPr>
      <p:grpSpPr>
        <a:xfrm>
          <a:off x="0" y="0"/>
          <a:ext cx="0" cy="0"/>
          <a:chOff x="0" y="0"/>
          <a:chExt cx="0" cy="0"/>
        </a:xfrm>
      </p:grpSpPr>
      <p:grpSp>
        <p:nvGrpSpPr>
          <p:cNvPr id="353" name="Google Shape;353;p19"/>
          <p:cNvGrpSpPr/>
          <p:nvPr/>
        </p:nvGrpSpPr>
        <p:grpSpPr>
          <a:xfrm flipH="1" rot="10800000">
            <a:off x="-39575" y="1772868"/>
            <a:ext cx="3306195" cy="3368826"/>
            <a:chOff x="0" y="0"/>
            <a:chExt cx="3306195" cy="3368826"/>
          </a:xfrm>
        </p:grpSpPr>
        <p:grpSp>
          <p:nvGrpSpPr>
            <p:cNvPr id="354" name="Google Shape;354;p19"/>
            <p:cNvGrpSpPr/>
            <p:nvPr/>
          </p:nvGrpSpPr>
          <p:grpSpPr>
            <a:xfrm>
              <a:off x="0" y="0"/>
              <a:ext cx="2325416" cy="2325267"/>
              <a:chOff x="0" y="0"/>
              <a:chExt cx="2325416" cy="2325267"/>
            </a:xfrm>
          </p:grpSpPr>
          <p:sp>
            <p:nvSpPr>
              <p:cNvPr id="355" name="Google Shape;355;p19"/>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9"/>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19"/>
          <p:cNvSpPr txBox="1"/>
          <p:nvPr>
            <p:ph type="ctrTitle"/>
          </p:nvPr>
        </p:nvSpPr>
        <p:spPr>
          <a:xfrm>
            <a:off x="1187550" y="280721"/>
            <a:ext cx="6768900" cy="57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364" name="Google Shape;364;p19"/>
          <p:cNvSpPr txBox="1"/>
          <p:nvPr>
            <p:ph idx="2" type="ctrTitle"/>
          </p:nvPr>
        </p:nvSpPr>
        <p:spPr>
          <a:xfrm>
            <a:off x="5090975" y="1164975"/>
            <a:ext cx="33288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65" name="Google Shape;365;p19"/>
          <p:cNvSpPr txBox="1"/>
          <p:nvPr>
            <p:ph idx="1" type="subTitle"/>
          </p:nvPr>
        </p:nvSpPr>
        <p:spPr>
          <a:xfrm>
            <a:off x="5090975" y="1586325"/>
            <a:ext cx="3328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366" name="Google Shape;366;p19"/>
          <p:cNvSpPr txBox="1"/>
          <p:nvPr>
            <p:ph idx="3" type="ctrTitle"/>
          </p:nvPr>
        </p:nvSpPr>
        <p:spPr>
          <a:xfrm>
            <a:off x="5090975" y="2388075"/>
            <a:ext cx="33288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67" name="Google Shape;367;p19"/>
          <p:cNvSpPr txBox="1"/>
          <p:nvPr>
            <p:ph idx="4" type="subTitle"/>
          </p:nvPr>
        </p:nvSpPr>
        <p:spPr>
          <a:xfrm>
            <a:off x="5090975" y="2809300"/>
            <a:ext cx="3328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368" name="Google Shape;368;p19"/>
          <p:cNvSpPr txBox="1"/>
          <p:nvPr>
            <p:ph idx="5" type="ctrTitle"/>
          </p:nvPr>
        </p:nvSpPr>
        <p:spPr>
          <a:xfrm>
            <a:off x="5090975" y="3611075"/>
            <a:ext cx="33288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69" name="Google Shape;369;p19"/>
          <p:cNvSpPr txBox="1"/>
          <p:nvPr>
            <p:ph idx="6" type="subTitle"/>
          </p:nvPr>
        </p:nvSpPr>
        <p:spPr>
          <a:xfrm>
            <a:off x="5090975" y="4032300"/>
            <a:ext cx="3328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TITLE_ONLY_3_1">
    <p:spTree>
      <p:nvGrpSpPr>
        <p:cNvPr id="370" name="Shape 370"/>
        <p:cNvGrpSpPr/>
        <p:nvPr/>
      </p:nvGrpSpPr>
      <p:grpSpPr>
        <a:xfrm>
          <a:off x="0" y="0"/>
          <a:ext cx="0" cy="0"/>
          <a:chOff x="0" y="0"/>
          <a:chExt cx="0" cy="0"/>
        </a:xfrm>
      </p:grpSpPr>
      <p:sp>
        <p:nvSpPr>
          <p:cNvPr id="371" name="Google Shape;371;p20"/>
          <p:cNvSpPr txBox="1"/>
          <p:nvPr>
            <p:ph type="ctrTitle"/>
          </p:nvPr>
        </p:nvSpPr>
        <p:spPr>
          <a:xfrm flipH="1">
            <a:off x="1182024"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372" name="Google Shape;372;p20"/>
          <p:cNvGrpSpPr/>
          <p:nvPr/>
        </p:nvGrpSpPr>
        <p:grpSpPr>
          <a:xfrm flipH="1" rot="5400000">
            <a:off x="-607107" y="849209"/>
            <a:ext cx="2325428" cy="1188455"/>
            <a:chOff x="2869147" y="3685156"/>
            <a:chExt cx="3405723" cy="1740561"/>
          </a:xfrm>
        </p:grpSpPr>
        <p:sp>
          <p:nvSpPr>
            <p:cNvPr id="373" name="Google Shape;373;p20"/>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0"/>
          <p:cNvGrpSpPr/>
          <p:nvPr/>
        </p:nvGrpSpPr>
        <p:grpSpPr>
          <a:xfrm flipH="1" rot="10800000">
            <a:off x="-11955" y="2816427"/>
            <a:ext cx="2325416" cy="2325267"/>
            <a:chOff x="0" y="0"/>
            <a:chExt cx="2325416" cy="2325267"/>
          </a:xfrm>
        </p:grpSpPr>
        <p:sp>
          <p:nvSpPr>
            <p:cNvPr id="376" name="Google Shape;376;p20"/>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0"/>
          <p:cNvSpPr txBox="1"/>
          <p:nvPr>
            <p:ph hasCustomPrompt="1" idx="2" type="title"/>
          </p:nvPr>
        </p:nvSpPr>
        <p:spPr>
          <a:xfrm>
            <a:off x="1667895" y="3140100"/>
            <a:ext cx="2126400" cy="8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4" name="Google Shape;384;p20"/>
          <p:cNvSpPr txBox="1"/>
          <p:nvPr>
            <p:ph idx="1" type="subTitle"/>
          </p:nvPr>
        </p:nvSpPr>
        <p:spPr>
          <a:xfrm>
            <a:off x="1299827" y="3938100"/>
            <a:ext cx="28629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385" name="Google Shape;385;p20"/>
          <p:cNvSpPr txBox="1"/>
          <p:nvPr>
            <p:ph hasCustomPrompt="1" idx="3" type="title"/>
          </p:nvPr>
        </p:nvSpPr>
        <p:spPr>
          <a:xfrm>
            <a:off x="5345917" y="3140100"/>
            <a:ext cx="2126400" cy="8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6" name="Google Shape;386;p20"/>
          <p:cNvSpPr txBox="1"/>
          <p:nvPr>
            <p:ph idx="4" type="subTitle"/>
          </p:nvPr>
        </p:nvSpPr>
        <p:spPr>
          <a:xfrm>
            <a:off x="4977852" y="3938100"/>
            <a:ext cx="28629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4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grpSp>
        <p:nvGrpSpPr>
          <p:cNvPr id="387" name="Google Shape;387;p20"/>
          <p:cNvGrpSpPr/>
          <p:nvPr/>
        </p:nvGrpSpPr>
        <p:grpSpPr>
          <a:xfrm rot="10800000">
            <a:off x="7859812" y="3849693"/>
            <a:ext cx="1291848" cy="1291997"/>
            <a:chOff x="0" y="0"/>
            <a:chExt cx="1291848" cy="1291997"/>
          </a:xfrm>
        </p:grpSpPr>
        <p:sp>
          <p:nvSpPr>
            <p:cNvPr id="388" name="Google Shape;388;p20"/>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grpSp>
        <p:nvGrpSpPr>
          <p:cNvPr id="67" name="Google Shape;67;p3"/>
          <p:cNvGrpSpPr/>
          <p:nvPr/>
        </p:nvGrpSpPr>
        <p:grpSpPr>
          <a:xfrm>
            <a:off x="-25945" y="-12"/>
            <a:ext cx="9169940" cy="6057927"/>
            <a:chOff x="-25945" y="-12"/>
            <a:chExt cx="9169940" cy="6057927"/>
          </a:xfrm>
        </p:grpSpPr>
        <p:grpSp>
          <p:nvGrpSpPr>
            <p:cNvPr id="68" name="Google Shape;68;p3"/>
            <p:cNvGrpSpPr/>
            <p:nvPr/>
          </p:nvGrpSpPr>
          <p:grpSpPr>
            <a:xfrm>
              <a:off x="792127" y="0"/>
              <a:ext cx="5884208" cy="6057915"/>
              <a:chOff x="792127" y="0"/>
              <a:chExt cx="5884208" cy="6057915"/>
            </a:xfrm>
          </p:grpSpPr>
          <p:sp>
            <p:nvSpPr>
              <p:cNvPr id="69" name="Google Shape;69;p3"/>
              <p:cNvSpPr/>
              <p:nvPr/>
            </p:nvSpPr>
            <p:spPr>
              <a:xfrm>
                <a:off x="792127" y="3737122"/>
                <a:ext cx="3779957" cy="2320793"/>
              </a:xfrm>
              <a:custGeom>
                <a:rect b="b" l="l" r="r" t="t"/>
                <a:pathLst>
                  <a:path extrusionOk="0" h="15563" w="25348">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417725" y="0"/>
                <a:ext cx="2258609" cy="1129156"/>
              </a:xfrm>
              <a:custGeom>
                <a:rect b="b" l="l" r="r" t="t"/>
                <a:pathLst>
                  <a:path extrusionOk="0" h="7572" w="15146">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flipH="1" rot="5400000">
              <a:off x="-594431" y="849209"/>
              <a:ext cx="2325428" cy="1188455"/>
              <a:chOff x="2869147" y="3685156"/>
              <a:chExt cx="3405723" cy="1740561"/>
            </a:xfrm>
          </p:grpSpPr>
          <p:sp>
            <p:nvSpPr>
              <p:cNvPr id="72" name="Google Shape;72;p3"/>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3"/>
            <p:cNvGrpSpPr/>
            <p:nvPr/>
          </p:nvGrpSpPr>
          <p:grpSpPr>
            <a:xfrm rot="10800000">
              <a:off x="5837800" y="1772868"/>
              <a:ext cx="3306195" cy="3368826"/>
              <a:chOff x="0" y="0"/>
              <a:chExt cx="3306195" cy="3368826"/>
            </a:xfrm>
          </p:grpSpPr>
          <p:grpSp>
            <p:nvGrpSpPr>
              <p:cNvPr id="75" name="Google Shape;75;p3"/>
              <p:cNvGrpSpPr/>
              <p:nvPr/>
            </p:nvGrpSpPr>
            <p:grpSpPr>
              <a:xfrm>
                <a:off x="0" y="0"/>
                <a:ext cx="2325416" cy="2325267"/>
                <a:chOff x="0" y="0"/>
                <a:chExt cx="2325416" cy="2325267"/>
              </a:xfrm>
            </p:grpSpPr>
            <p:sp>
              <p:nvSpPr>
                <p:cNvPr id="76" name="Google Shape;76;p3"/>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3"/>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3"/>
            <p:cNvGrpSpPr/>
            <p:nvPr/>
          </p:nvGrpSpPr>
          <p:grpSpPr>
            <a:xfrm flipH="1" rot="10800000">
              <a:off x="755588" y="3955848"/>
              <a:ext cx="2375748" cy="1187649"/>
              <a:chOff x="751263" y="-1807"/>
              <a:chExt cx="2375748" cy="1187649"/>
            </a:xfrm>
          </p:grpSpPr>
          <p:sp>
            <p:nvSpPr>
              <p:cNvPr id="85" name="Google Shape;85;p3"/>
              <p:cNvSpPr/>
              <p:nvPr/>
            </p:nvSpPr>
            <p:spPr>
              <a:xfrm>
                <a:off x="751263"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356936"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flipH="1">
              <a:off x="3989749" y="-12"/>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3"/>
          <p:cNvSpPr txBox="1"/>
          <p:nvPr>
            <p:ph type="ctrTitle"/>
          </p:nvPr>
        </p:nvSpPr>
        <p:spPr>
          <a:xfrm>
            <a:off x="2204045" y="2876875"/>
            <a:ext cx="4736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89" name="Google Shape;89;p3"/>
          <p:cNvSpPr txBox="1"/>
          <p:nvPr>
            <p:ph idx="1" type="subTitle"/>
          </p:nvPr>
        </p:nvSpPr>
        <p:spPr>
          <a:xfrm>
            <a:off x="1472397" y="3454675"/>
            <a:ext cx="6199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0" name="Google Shape;90;p3"/>
          <p:cNvSpPr txBox="1"/>
          <p:nvPr>
            <p:ph hasCustomPrompt="1" idx="2" type="title"/>
          </p:nvPr>
        </p:nvSpPr>
        <p:spPr>
          <a:xfrm>
            <a:off x="1811600" y="1351100"/>
            <a:ext cx="5520900" cy="92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9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ist">
  <p:cSld name="TITLE_AND_BODY_1">
    <p:spTree>
      <p:nvGrpSpPr>
        <p:cNvPr id="392" name="Shape 392"/>
        <p:cNvGrpSpPr/>
        <p:nvPr/>
      </p:nvGrpSpPr>
      <p:grpSpPr>
        <a:xfrm>
          <a:off x="0" y="0"/>
          <a:ext cx="0" cy="0"/>
          <a:chOff x="0" y="0"/>
          <a:chExt cx="0" cy="0"/>
        </a:xfrm>
      </p:grpSpPr>
      <p:grpSp>
        <p:nvGrpSpPr>
          <p:cNvPr id="393" name="Google Shape;393;p21"/>
          <p:cNvGrpSpPr/>
          <p:nvPr/>
        </p:nvGrpSpPr>
        <p:grpSpPr>
          <a:xfrm>
            <a:off x="-46954" y="-1807"/>
            <a:ext cx="9187040" cy="5145310"/>
            <a:chOff x="-46954" y="-1807"/>
            <a:chExt cx="9187040" cy="5145310"/>
          </a:xfrm>
        </p:grpSpPr>
        <p:grpSp>
          <p:nvGrpSpPr>
            <p:cNvPr id="394" name="Google Shape;394;p21"/>
            <p:cNvGrpSpPr/>
            <p:nvPr/>
          </p:nvGrpSpPr>
          <p:grpSpPr>
            <a:xfrm flipH="1">
              <a:off x="7848237" y="0"/>
              <a:ext cx="1291848" cy="1291997"/>
              <a:chOff x="0" y="0"/>
              <a:chExt cx="1291848" cy="1291997"/>
            </a:xfrm>
          </p:grpSpPr>
          <p:sp>
            <p:nvSpPr>
              <p:cNvPr id="395" name="Google Shape;395;p21"/>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1"/>
            <p:cNvGrpSpPr/>
            <p:nvPr/>
          </p:nvGrpSpPr>
          <p:grpSpPr>
            <a:xfrm flipH="1" rot="10800000">
              <a:off x="-3920" y="1095125"/>
              <a:ext cx="4047930" cy="4048378"/>
              <a:chOff x="0" y="0"/>
              <a:chExt cx="4047930" cy="4048378"/>
            </a:xfrm>
          </p:grpSpPr>
          <p:sp>
            <p:nvSpPr>
              <p:cNvPr id="400" name="Google Shape;400;p21"/>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1"/>
            <p:cNvSpPr/>
            <p:nvPr/>
          </p:nvSpPr>
          <p:spPr>
            <a:xfrm flipH="1">
              <a:off x="-4065" y="0"/>
              <a:ext cx="2765775" cy="4375552"/>
            </a:xfrm>
            <a:custGeom>
              <a:rect b="b" l="l" r="r" t="t"/>
              <a:pathLst>
                <a:path extrusionOk="0" h="29342" w="18547">
                  <a:moveTo>
                    <a:pt x="10796" y="1"/>
                  </a:moveTo>
                  <a:lnTo>
                    <a:pt x="0" y="10796"/>
                  </a:lnTo>
                  <a:lnTo>
                    <a:pt x="18546" y="29341"/>
                  </a:lnTo>
                  <a:lnTo>
                    <a:pt x="18546" y="24500"/>
                  </a:lnTo>
                  <a:lnTo>
                    <a:pt x="4842" y="10796"/>
                  </a:lnTo>
                  <a:lnTo>
                    <a:pt x="15637"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flipH="1">
              <a:off x="6008747"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flipH="1">
              <a:off x="6614404"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flipH="1">
              <a:off x="-46942" y="-1807"/>
              <a:ext cx="2150029" cy="4261088"/>
            </a:xfrm>
            <a:custGeom>
              <a:rect b="b" l="l" r="r" t="t"/>
              <a:pathLst>
                <a:path extrusionOk="0" h="28430" w="14345">
                  <a:moveTo>
                    <a:pt x="14088" y="1"/>
                  </a:moveTo>
                  <a:lnTo>
                    <a:pt x="0" y="14087"/>
                  </a:lnTo>
                  <a:lnTo>
                    <a:pt x="14345" y="28429"/>
                  </a:lnTo>
                  <a:lnTo>
                    <a:pt x="14345" y="25805"/>
                  </a:lnTo>
                  <a:lnTo>
                    <a:pt x="2628" y="14087"/>
                  </a:lnTo>
                  <a:lnTo>
                    <a:pt x="14345" y="2367"/>
                  </a:lnTo>
                  <a:lnTo>
                    <a:pt x="14345"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a:off x="-46954" y="851468"/>
              <a:ext cx="1258243" cy="2516036"/>
            </a:xfrm>
            <a:custGeom>
              <a:rect b="b" l="l" r="r" t="t"/>
              <a:pathLst>
                <a:path extrusionOk="0" h="16787" w="8395">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1"/>
          <p:cNvSpPr txBox="1"/>
          <p:nvPr>
            <p:ph idx="1" type="body"/>
          </p:nvPr>
        </p:nvSpPr>
        <p:spPr>
          <a:xfrm>
            <a:off x="724200" y="1152475"/>
            <a:ext cx="7695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AutoNum type="arabicPeriod"/>
              <a:defRPr sz="1200">
                <a:solidFill>
                  <a:srgbClr val="FFFFFF"/>
                </a:solidFill>
              </a:defRPr>
            </a:lvl1pPr>
            <a:lvl2pPr indent="-304800" lvl="1" marL="914400" rtl="0">
              <a:spcBef>
                <a:spcPts val="1600"/>
              </a:spcBef>
              <a:spcAft>
                <a:spcPts val="0"/>
              </a:spcAft>
              <a:buClr>
                <a:srgbClr val="FFFFFF"/>
              </a:buClr>
              <a:buSzPts val="1200"/>
              <a:buFont typeface="Roboto Condensed Light"/>
              <a:buAutoNum type="alphaLcPeriod"/>
              <a:defRPr>
                <a:solidFill>
                  <a:srgbClr val="FFFFFF"/>
                </a:solidFill>
              </a:defRPr>
            </a:lvl2pPr>
            <a:lvl3pPr indent="-304800" lvl="2" marL="1371600" rtl="0">
              <a:spcBef>
                <a:spcPts val="1600"/>
              </a:spcBef>
              <a:spcAft>
                <a:spcPts val="0"/>
              </a:spcAft>
              <a:buClr>
                <a:srgbClr val="FFFFFF"/>
              </a:buClr>
              <a:buSzPts val="1200"/>
              <a:buFont typeface="Roboto Condensed Light"/>
              <a:buAutoNum type="romanLcPeriod"/>
              <a:defRPr>
                <a:solidFill>
                  <a:srgbClr val="FFFFFF"/>
                </a:solidFill>
              </a:defRPr>
            </a:lvl3pPr>
            <a:lvl4pPr indent="-304800" lvl="3" marL="1828800" rtl="0">
              <a:spcBef>
                <a:spcPts val="1600"/>
              </a:spcBef>
              <a:spcAft>
                <a:spcPts val="0"/>
              </a:spcAft>
              <a:buClr>
                <a:srgbClr val="FFFFFF"/>
              </a:buClr>
              <a:buSzPts val="1200"/>
              <a:buFont typeface="Roboto Condensed Light"/>
              <a:buAutoNum type="arabicPeriod"/>
              <a:defRPr>
                <a:solidFill>
                  <a:srgbClr val="FFFFFF"/>
                </a:solidFill>
              </a:defRPr>
            </a:lvl4pPr>
            <a:lvl5pPr indent="-304800" lvl="4" marL="2286000" rtl="0">
              <a:spcBef>
                <a:spcPts val="1600"/>
              </a:spcBef>
              <a:spcAft>
                <a:spcPts val="0"/>
              </a:spcAft>
              <a:buClr>
                <a:srgbClr val="FFFFFF"/>
              </a:buClr>
              <a:buSzPts val="1200"/>
              <a:buFont typeface="Roboto Condensed Light"/>
              <a:buAutoNum type="alphaLcPeriod"/>
              <a:defRPr>
                <a:solidFill>
                  <a:srgbClr val="FFFFFF"/>
                </a:solidFill>
              </a:defRPr>
            </a:lvl5pPr>
            <a:lvl6pPr indent="-304800" lvl="5" marL="2743200" rtl="0">
              <a:spcBef>
                <a:spcPts val="1600"/>
              </a:spcBef>
              <a:spcAft>
                <a:spcPts val="0"/>
              </a:spcAft>
              <a:buClr>
                <a:srgbClr val="FFFFFF"/>
              </a:buClr>
              <a:buSzPts val="1200"/>
              <a:buFont typeface="Roboto Condensed Light"/>
              <a:buAutoNum type="romanLcPeriod"/>
              <a:defRPr>
                <a:solidFill>
                  <a:srgbClr val="FFFFFF"/>
                </a:solidFill>
              </a:defRPr>
            </a:lvl6pPr>
            <a:lvl7pPr indent="-304800" lvl="6" marL="3200400" rtl="0">
              <a:spcBef>
                <a:spcPts val="1600"/>
              </a:spcBef>
              <a:spcAft>
                <a:spcPts val="0"/>
              </a:spcAft>
              <a:buClr>
                <a:srgbClr val="FFFFFF"/>
              </a:buClr>
              <a:buSzPts val="1200"/>
              <a:buFont typeface="Roboto Condensed Light"/>
              <a:buAutoNum type="arabicPeriod"/>
              <a:defRPr>
                <a:solidFill>
                  <a:srgbClr val="FFFFFF"/>
                </a:solidFill>
              </a:defRPr>
            </a:lvl7pPr>
            <a:lvl8pPr indent="-304800" lvl="7" marL="3657600" rtl="0">
              <a:spcBef>
                <a:spcPts val="1600"/>
              </a:spcBef>
              <a:spcAft>
                <a:spcPts val="0"/>
              </a:spcAft>
              <a:buClr>
                <a:srgbClr val="FFFFFF"/>
              </a:buClr>
              <a:buSzPts val="1200"/>
              <a:buFont typeface="Roboto Condensed Light"/>
              <a:buAutoNum type="alphaLcPeriod"/>
              <a:defRPr>
                <a:solidFill>
                  <a:srgbClr val="FFFFFF"/>
                </a:solidFill>
              </a:defRPr>
            </a:lvl8pPr>
            <a:lvl9pPr indent="-304800" lvl="8" marL="4114800" rtl="0">
              <a:spcBef>
                <a:spcPts val="1600"/>
              </a:spcBef>
              <a:spcAft>
                <a:spcPts val="1600"/>
              </a:spcAft>
              <a:buClr>
                <a:srgbClr val="FFFFFF"/>
              </a:buClr>
              <a:buSzPts val="1200"/>
              <a:buFont typeface="Roboto Condensed Light"/>
              <a:buAutoNum type="romanLcPeriod"/>
              <a:defRPr>
                <a:solidFill>
                  <a:srgbClr val="FFFFFF"/>
                </a:solidFill>
              </a:defRPr>
            </a:lvl9pPr>
          </a:lstStyle>
          <a:p/>
        </p:txBody>
      </p:sp>
      <p:sp>
        <p:nvSpPr>
          <p:cNvPr id="418" name="Google Shape;418;p21"/>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TITLE_AND_BODY_1_1">
    <p:spTree>
      <p:nvGrpSpPr>
        <p:cNvPr id="419" name="Shape 419"/>
        <p:cNvGrpSpPr/>
        <p:nvPr/>
      </p:nvGrpSpPr>
      <p:grpSpPr>
        <a:xfrm>
          <a:off x="0" y="0"/>
          <a:ext cx="0" cy="0"/>
          <a:chOff x="0" y="0"/>
          <a:chExt cx="0" cy="0"/>
        </a:xfrm>
      </p:grpSpPr>
      <p:grpSp>
        <p:nvGrpSpPr>
          <p:cNvPr id="420" name="Google Shape;420;p22"/>
          <p:cNvGrpSpPr/>
          <p:nvPr/>
        </p:nvGrpSpPr>
        <p:grpSpPr>
          <a:xfrm>
            <a:off x="5093862" y="851468"/>
            <a:ext cx="4090965" cy="4292034"/>
            <a:chOff x="5055238" y="851468"/>
            <a:chExt cx="4090965" cy="4292034"/>
          </a:xfrm>
        </p:grpSpPr>
        <p:grpSp>
          <p:nvGrpSpPr>
            <p:cNvPr id="421" name="Google Shape;421;p22"/>
            <p:cNvGrpSpPr/>
            <p:nvPr/>
          </p:nvGrpSpPr>
          <p:grpSpPr>
            <a:xfrm rot="10800000">
              <a:off x="5055238" y="1095125"/>
              <a:ext cx="4047930" cy="4048378"/>
              <a:chOff x="0" y="0"/>
              <a:chExt cx="4047930" cy="4048378"/>
            </a:xfrm>
          </p:grpSpPr>
          <p:sp>
            <p:nvSpPr>
              <p:cNvPr id="422" name="Google Shape;422;p22"/>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2"/>
            <p:cNvSpPr/>
            <p:nvPr/>
          </p:nvSpPr>
          <p:spPr>
            <a:xfrm>
              <a:off x="7887960" y="851468"/>
              <a:ext cx="1258243" cy="2516036"/>
            </a:xfrm>
            <a:custGeom>
              <a:rect b="b" l="l" r="r" t="t"/>
              <a:pathLst>
                <a:path extrusionOk="0" h="16787" w="8395">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2"/>
          <p:cNvSpPr txBox="1"/>
          <p:nvPr>
            <p:ph type="ctrTitle"/>
          </p:nvPr>
        </p:nvSpPr>
        <p:spPr>
          <a:xfrm flipH="1">
            <a:off x="1182024"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436" name="Google Shape;436;p22"/>
          <p:cNvSpPr txBox="1"/>
          <p:nvPr>
            <p:ph idx="2" type="ctrTitle"/>
          </p:nvPr>
        </p:nvSpPr>
        <p:spPr>
          <a:xfrm>
            <a:off x="1141550" y="1587325"/>
            <a:ext cx="3056400" cy="5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sz="2400">
                <a:solidFill>
                  <a:schemeClr val="lt2"/>
                </a:solidFill>
              </a:defRPr>
            </a:lvl1pPr>
            <a:lvl2pPr lvl="1" rtl="0" algn="ctr">
              <a:spcBef>
                <a:spcPts val="0"/>
              </a:spcBef>
              <a:spcAft>
                <a:spcPts val="0"/>
              </a:spcAft>
              <a:buClr>
                <a:srgbClr val="FFFFFF"/>
              </a:buClr>
              <a:buSzPts val="1200"/>
              <a:buNone/>
              <a:defRPr sz="1200">
                <a:solidFill>
                  <a:srgbClr val="FFFFFF"/>
                </a:solidFill>
              </a:defRPr>
            </a:lvl2pPr>
            <a:lvl3pPr lvl="2" rtl="0" algn="ctr">
              <a:spcBef>
                <a:spcPts val="0"/>
              </a:spcBef>
              <a:spcAft>
                <a:spcPts val="0"/>
              </a:spcAft>
              <a:buClr>
                <a:srgbClr val="FFFFFF"/>
              </a:buClr>
              <a:buSzPts val="1200"/>
              <a:buNone/>
              <a:defRPr sz="1200">
                <a:solidFill>
                  <a:srgbClr val="FFFFFF"/>
                </a:solidFill>
              </a:defRPr>
            </a:lvl3pPr>
            <a:lvl4pPr lvl="3" rtl="0" algn="ctr">
              <a:spcBef>
                <a:spcPts val="0"/>
              </a:spcBef>
              <a:spcAft>
                <a:spcPts val="0"/>
              </a:spcAft>
              <a:buClr>
                <a:srgbClr val="FFFFFF"/>
              </a:buClr>
              <a:buSzPts val="1200"/>
              <a:buNone/>
              <a:defRPr sz="1200">
                <a:solidFill>
                  <a:srgbClr val="FFFFFF"/>
                </a:solidFill>
              </a:defRPr>
            </a:lvl4pPr>
            <a:lvl5pPr lvl="4" rtl="0" algn="ctr">
              <a:spcBef>
                <a:spcPts val="0"/>
              </a:spcBef>
              <a:spcAft>
                <a:spcPts val="0"/>
              </a:spcAft>
              <a:buClr>
                <a:srgbClr val="FFFFFF"/>
              </a:buClr>
              <a:buSzPts val="1200"/>
              <a:buNone/>
              <a:defRPr sz="1200">
                <a:solidFill>
                  <a:srgbClr val="FFFFFF"/>
                </a:solidFill>
              </a:defRPr>
            </a:lvl5pPr>
            <a:lvl6pPr lvl="5" rtl="0" algn="ctr">
              <a:spcBef>
                <a:spcPts val="0"/>
              </a:spcBef>
              <a:spcAft>
                <a:spcPts val="0"/>
              </a:spcAft>
              <a:buClr>
                <a:srgbClr val="FFFFFF"/>
              </a:buClr>
              <a:buSzPts val="1200"/>
              <a:buNone/>
              <a:defRPr sz="1200">
                <a:solidFill>
                  <a:srgbClr val="FFFFFF"/>
                </a:solidFill>
              </a:defRPr>
            </a:lvl6pPr>
            <a:lvl7pPr lvl="6" rtl="0" algn="ctr">
              <a:spcBef>
                <a:spcPts val="0"/>
              </a:spcBef>
              <a:spcAft>
                <a:spcPts val="0"/>
              </a:spcAft>
              <a:buClr>
                <a:srgbClr val="FFFFFF"/>
              </a:buClr>
              <a:buSzPts val="1200"/>
              <a:buNone/>
              <a:defRPr sz="1200">
                <a:solidFill>
                  <a:srgbClr val="FFFFFF"/>
                </a:solidFill>
              </a:defRPr>
            </a:lvl7pPr>
            <a:lvl8pPr lvl="7" rtl="0" algn="ctr">
              <a:spcBef>
                <a:spcPts val="0"/>
              </a:spcBef>
              <a:spcAft>
                <a:spcPts val="0"/>
              </a:spcAft>
              <a:buClr>
                <a:srgbClr val="FFFFFF"/>
              </a:buClr>
              <a:buSzPts val="1200"/>
              <a:buNone/>
              <a:defRPr sz="1200">
                <a:solidFill>
                  <a:srgbClr val="FFFFFF"/>
                </a:solidFill>
              </a:defRPr>
            </a:lvl8pPr>
            <a:lvl9pPr lvl="8" rtl="0" algn="ctr">
              <a:spcBef>
                <a:spcPts val="0"/>
              </a:spcBef>
              <a:spcAft>
                <a:spcPts val="0"/>
              </a:spcAft>
              <a:buClr>
                <a:srgbClr val="FFFFFF"/>
              </a:buClr>
              <a:buSzPts val="1200"/>
              <a:buNone/>
              <a:defRPr sz="1200">
                <a:solidFill>
                  <a:srgbClr val="FFFFFF"/>
                </a:solidFill>
              </a:defRPr>
            </a:lvl9pPr>
          </a:lstStyle>
          <a:p/>
        </p:txBody>
      </p:sp>
      <p:sp>
        <p:nvSpPr>
          <p:cNvPr id="437" name="Google Shape;437;p22"/>
          <p:cNvSpPr txBox="1"/>
          <p:nvPr>
            <p:ph idx="1" type="subTitle"/>
          </p:nvPr>
        </p:nvSpPr>
        <p:spPr>
          <a:xfrm>
            <a:off x="1141525" y="2120851"/>
            <a:ext cx="30564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38" name="Google Shape;438;p22"/>
          <p:cNvSpPr txBox="1"/>
          <p:nvPr>
            <p:ph idx="3" type="ctrTitle"/>
          </p:nvPr>
        </p:nvSpPr>
        <p:spPr>
          <a:xfrm>
            <a:off x="4946075" y="1587325"/>
            <a:ext cx="3056400" cy="5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sz="2400">
                <a:solidFill>
                  <a:schemeClr val="lt2"/>
                </a:solidFill>
              </a:defRPr>
            </a:lvl1pPr>
            <a:lvl2pPr lvl="1" rtl="0" algn="ctr">
              <a:spcBef>
                <a:spcPts val="0"/>
              </a:spcBef>
              <a:spcAft>
                <a:spcPts val="0"/>
              </a:spcAft>
              <a:buClr>
                <a:srgbClr val="FFFFFF"/>
              </a:buClr>
              <a:buSzPts val="1200"/>
              <a:buNone/>
              <a:defRPr sz="1200">
                <a:solidFill>
                  <a:srgbClr val="FFFFFF"/>
                </a:solidFill>
              </a:defRPr>
            </a:lvl2pPr>
            <a:lvl3pPr lvl="2" rtl="0" algn="ctr">
              <a:spcBef>
                <a:spcPts val="0"/>
              </a:spcBef>
              <a:spcAft>
                <a:spcPts val="0"/>
              </a:spcAft>
              <a:buClr>
                <a:srgbClr val="FFFFFF"/>
              </a:buClr>
              <a:buSzPts val="1200"/>
              <a:buNone/>
              <a:defRPr sz="1200">
                <a:solidFill>
                  <a:srgbClr val="FFFFFF"/>
                </a:solidFill>
              </a:defRPr>
            </a:lvl3pPr>
            <a:lvl4pPr lvl="3" rtl="0" algn="ctr">
              <a:spcBef>
                <a:spcPts val="0"/>
              </a:spcBef>
              <a:spcAft>
                <a:spcPts val="0"/>
              </a:spcAft>
              <a:buClr>
                <a:srgbClr val="FFFFFF"/>
              </a:buClr>
              <a:buSzPts val="1200"/>
              <a:buNone/>
              <a:defRPr sz="1200">
                <a:solidFill>
                  <a:srgbClr val="FFFFFF"/>
                </a:solidFill>
              </a:defRPr>
            </a:lvl4pPr>
            <a:lvl5pPr lvl="4" rtl="0" algn="ctr">
              <a:spcBef>
                <a:spcPts val="0"/>
              </a:spcBef>
              <a:spcAft>
                <a:spcPts val="0"/>
              </a:spcAft>
              <a:buClr>
                <a:srgbClr val="FFFFFF"/>
              </a:buClr>
              <a:buSzPts val="1200"/>
              <a:buNone/>
              <a:defRPr sz="1200">
                <a:solidFill>
                  <a:srgbClr val="FFFFFF"/>
                </a:solidFill>
              </a:defRPr>
            </a:lvl5pPr>
            <a:lvl6pPr lvl="5" rtl="0" algn="ctr">
              <a:spcBef>
                <a:spcPts val="0"/>
              </a:spcBef>
              <a:spcAft>
                <a:spcPts val="0"/>
              </a:spcAft>
              <a:buClr>
                <a:srgbClr val="FFFFFF"/>
              </a:buClr>
              <a:buSzPts val="1200"/>
              <a:buNone/>
              <a:defRPr sz="1200">
                <a:solidFill>
                  <a:srgbClr val="FFFFFF"/>
                </a:solidFill>
              </a:defRPr>
            </a:lvl6pPr>
            <a:lvl7pPr lvl="6" rtl="0" algn="ctr">
              <a:spcBef>
                <a:spcPts val="0"/>
              </a:spcBef>
              <a:spcAft>
                <a:spcPts val="0"/>
              </a:spcAft>
              <a:buClr>
                <a:srgbClr val="FFFFFF"/>
              </a:buClr>
              <a:buSzPts val="1200"/>
              <a:buNone/>
              <a:defRPr sz="1200">
                <a:solidFill>
                  <a:srgbClr val="FFFFFF"/>
                </a:solidFill>
              </a:defRPr>
            </a:lvl7pPr>
            <a:lvl8pPr lvl="7" rtl="0" algn="ctr">
              <a:spcBef>
                <a:spcPts val="0"/>
              </a:spcBef>
              <a:spcAft>
                <a:spcPts val="0"/>
              </a:spcAft>
              <a:buClr>
                <a:srgbClr val="FFFFFF"/>
              </a:buClr>
              <a:buSzPts val="1200"/>
              <a:buNone/>
              <a:defRPr sz="1200">
                <a:solidFill>
                  <a:srgbClr val="FFFFFF"/>
                </a:solidFill>
              </a:defRPr>
            </a:lvl8pPr>
            <a:lvl9pPr lvl="8" rtl="0" algn="ctr">
              <a:spcBef>
                <a:spcPts val="0"/>
              </a:spcBef>
              <a:spcAft>
                <a:spcPts val="0"/>
              </a:spcAft>
              <a:buClr>
                <a:srgbClr val="FFFFFF"/>
              </a:buClr>
              <a:buSzPts val="1200"/>
              <a:buNone/>
              <a:defRPr sz="1200">
                <a:solidFill>
                  <a:srgbClr val="FFFFFF"/>
                </a:solidFill>
              </a:defRPr>
            </a:lvl9pPr>
          </a:lstStyle>
          <a:p/>
        </p:txBody>
      </p:sp>
      <p:sp>
        <p:nvSpPr>
          <p:cNvPr id="439" name="Google Shape;439;p22"/>
          <p:cNvSpPr txBox="1"/>
          <p:nvPr>
            <p:ph idx="4" type="subTitle"/>
          </p:nvPr>
        </p:nvSpPr>
        <p:spPr>
          <a:xfrm>
            <a:off x="4946050" y="2120851"/>
            <a:ext cx="30564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40" name="Google Shape;440;p22"/>
          <p:cNvSpPr txBox="1"/>
          <p:nvPr>
            <p:ph idx="5" type="ctrTitle"/>
          </p:nvPr>
        </p:nvSpPr>
        <p:spPr>
          <a:xfrm>
            <a:off x="1141550" y="3190250"/>
            <a:ext cx="3056400" cy="5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sz="2400">
                <a:solidFill>
                  <a:schemeClr val="lt2"/>
                </a:solidFill>
              </a:defRPr>
            </a:lvl1pPr>
            <a:lvl2pPr lvl="1" rtl="0" algn="ctr">
              <a:spcBef>
                <a:spcPts val="0"/>
              </a:spcBef>
              <a:spcAft>
                <a:spcPts val="0"/>
              </a:spcAft>
              <a:buClr>
                <a:srgbClr val="FFFFFF"/>
              </a:buClr>
              <a:buSzPts val="1200"/>
              <a:buNone/>
              <a:defRPr sz="1200">
                <a:solidFill>
                  <a:srgbClr val="FFFFFF"/>
                </a:solidFill>
              </a:defRPr>
            </a:lvl2pPr>
            <a:lvl3pPr lvl="2" rtl="0" algn="ctr">
              <a:spcBef>
                <a:spcPts val="0"/>
              </a:spcBef>
              <a:spcAft>
                <a:spcPts val="0"/>
              </a:spcAft>
              <a:buClr>
                <a:srgbClr val="FFFFFF"/>
              </a:buClr>
              <a:buSzPts val="1200"/>
              <a:buNone/>
              <a:defRPr sz="1200">
                <a:solidFill>
                  <a:srgbClr val="FFFFFF"/>
                </a:solidFill>
              </a:defRPr>
            </a:lvl3pPr>
            <a:lvl4pPr lvl="3" rtl="0" algn="ctr">
              <a:spcBef>
                <a:spcPts val="0"/>
              </a:spcBef>
              <a:spcAft>
                <a:spcPts val="0"/>
              </a:spcAft>
              <a:buClr>
                <a:srgbClr val="FFFFFF"/>
              </a:buClr>
              <a:buSzPts val="1200"/>
              <a:buNone/>
              <a:defRPr sz="1200">
                <a:solidFill>
                  <a:srgbClr val="FFFFFF"/>
                </a:solidFill>
              </a:defRPr>
            </a:lvl4pPr>
            <a:lvl5pPr lvl="4" rtl="0" algn="ctr">
              <a:spcBef>
                <a:spcPts val="0"/>
              </a:spcBef>
              <a:spcAft>
                <a:spcPts val="0"/>
              </a:spcAft>
              <a:buClr>
                <a:srgbClr val="FFFFFF"/>
              </a:buClr>
              <a:buSzPts val="1200"/>
              <a:buNone/>
              <a:defRPr sz="1200">
                <a:solidFill>
                  <a:srgbClr val="FFFFFF"/>
                </a:solidFill>
              </a:defRPr>
            </a:lvl5pPr>
            <a:lvl6pPr lvl="5" rtl="0" algn="ctr">
              <a:spcBef>
                <a:spcPts val="0"/>
              </a:spcBef>
              <a:spcAft>
                <a:spcPts val="0"/>
              </a:spcAft>
              <a:buClr>
                <a:srgbClr val="FFFFFF"/>
              </a:buClr>
              <a:buSzPts val="1200"/>
              <a:buNone/>
              <a:defRPr sz="1200">
                <a:solidFill>
                  <a:srgbClr val="FFFFFF"/>
                </a:solidFill>
              </a:defRPr>
            </a:lvl6pPr>
            <a:lvl7pPr lvl="6" rtl="0" algn="ctr">
              <a:spcBef>
                <a:spcPts val="0"/>
              </a:spcBef>
              <a:spcAft>
                <a:spcPts val="0"/>
              </a:spcAft>
              <a:buClr>
                <a:srgbClr val="FFFFFF"/>
              </a:buClr>
              <a:buSzPts val="1200"/>
              <a:buNone/>
              <a:defRPr sz="1200">
                <a:solidFill>
                  <a:srgbClr val="FFFFFF"/>
                </a:solidFill>
              </a:defRPr>
            </a:lvl7pPr>
            <a:lvl8pPr lvl="7" rtl="0" algn="ctr">
              <a:spcBef>
                <a:spcPts val="0"/>
              </a:spcBef>
              <a:spcAft>
                <a:spcPts val="0"/>
              </a:spcAft>
              <a:buClr>
                <a:srgbClr val="FFFFFF"/>
              </a:buClr>
              <a:buSzPts val="1200"/>
              <a:buNone/>
              <a:defRPr sz="1200">
                <a:solidFill>
                  <a:srgbClr val="FFFFFF"/>
                </a:solidFill>
              </a:defRPr>
            </a:lvl8pPr>
            <a:lvl9pPr lvl="8" rtl="0" algn="ctr">
              <a:spcBef>
                <a:spcPts val="0"/>
              </a:spcBef>
              <a:spcAft>
                <a:spcPts val="0"/>
              </a:spcAft>
              <a:buClr>
                <a:srgbClr val="FFFFFF"/>
              </a:buClr>
              <a:buSzPts val="1200"/>
              <a:buNone/>
              <a:defRPr sz="1200">
                <a:solidFill>
                  <a:srgbClr val="FFFFFF"/>
                </a:solidFill>
              </a:defRPr>
            </a:lvl9pPr>
          </a:lstStyle>
          <a:p/>
        </p:txBody>
      </p:sp>
      <p:sp>
        <p:nvSpPr>
          <p:cNvPr id="441" name="Google Shape;441;p22"/>
          <p:cNvSpPr txBox="1"/>
          <p:nvPr>
            <p:ph idx="6" type="subTitle"/>
          </p:nvPr>
        </p:nvSpPr>
        <p:spPr>
          <a:xfrm>
            <a:off x="1141525" y="3723776"/>
            <a:ext cx="30564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42" name="Google Shape;442;p22"/>
          <p:cNvSpPr txBox="1"/>
          <p:nvPr>
            <p:ph idx="7" type="ctrTitle"/>
          </p:nvPr>
        </p:nvSpPr>
        <p:spPr>
          <a:xfrm>
            <a:off x="4946075" y="3190250"/>
            <a:ext cx="3056400" cy="53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sz="2400">
                <a:solidFill>
                  <a:schemeClr val="lt2"/>
                </a:solidFill>
              </a:defRPr>
            </a:lvl1pPr>
            <a:lvl2pPr lvl="1" rtl="0" algn="ctr">
              <a:spcBef>
                <a:spcPts val="0"/>
              </a:spcBef>
              <a:spcAft>
                <a:spcPts val="0"/>
              </a:spcAft>
              <a:buClr>
                <a:srgbClr val="FFFFFF"/>
              </a:buClr>
              <a:buSzPts val="1200"/>
              <a:buNone/>
              <a:defRPr sz="1200">
                <a:solidFill>
                  <a:srgbClr val="FFFFFF"/>
                </a:solidFill>
              </a:defRPr>
            </a:lvl2pPr>
            <a:lvl3pPr lvl="2" rtl="0" algn="ctr">
              <a:spcBef>
                <a:spcPts val="0"/>
              </a:spcBef>
              <a:spcAft>
                <a:spcPts val="0"/>
              </a:spcAft>
              <a:buClr>
                <a:srgbClr val="FFFFFF"/>
              </a:buClr>
              <a:buSzPts val="1200"/>
              <a:buNone/>
              <a:defRPr sz="1200">
                <a:solidFill>
                  <a:srgbClr val="FFFFFF"/>
                </a:solidFill>
              </a:defRPr>
            </a:lvl3pPr>
            <a:lvl4pPr lvl="3" rtl="0" algn="ctr">
              <a:spcBef>
                <a:spcPts val="0"/>
              </a:spcBef>
              <a:spcAft>
                <a:spcPts val="0"/>
              </a:spcAft>
              <a:buClr>
                <a:srgbClr val="FFFFFF"/>
              </a:buClr>
              <a:buSzPts val="1200"/>
              <a:buNone/>
              <a:defRPr sz="1200">
                <a:solidFill>
                  <a:srgbClr val="FFFFFF"/>
                </a:solidFill>
              </a:defRPr>
            </a:lvl4pPr>
            <a:lvl5pPr lvl="4" rtl="0" algn="ctr">
              <a:spcBef>
                <a:spcPts val="0"/>
              </a:spcBef>
              <a:spcAft>
                <a:spcPts val="0"/>
              </a:spcAft>
              <a:buClr>
                <a:srgbClr val="FFFFFF"/>
              </a:buClr>
              <a:buSzPts val="1200"/>
              <a:buNone/>
              <a:defRPr sz="1200">
                <a:solidFill>
                  <a:srgbClr val="FFFFFF"/>
                </a:solidFill>
              </a:defRPr>
            </a:lvl5pPr>
            <a:lvl6pPr lvl="5" rtl="0" algn="ctr">
              <a:spcBef>
                <a:spcPts val="0"/>
              </a:spcBef>
              <a:spcAft>
                <a:spcPts val="0"/>
              </a:spcAft>
              <a:buClr>
                <a:srgbClr val="FFFFFF"/>
              </a:buClr>
              <a:buSzPts val="1200"/>
              <a:buNone/>
              <a:defRPr sz="1200">
                <a:solidFill>
                  <a:srgbClr val="FFFFFF"/>
                </a:solidFill>
              </a:defRPr>
            </a:lvl6pPr>
            <a:lvl7pPr lvl="6" rtl="0" algn="ctr">
              <a:spcBef>
                <a:spcPts val="0"/>
              </a:spcBef>
              <a:spcAft>
                <a:spcPts val="0"/>
              </a:spcAft>
              <a:buClr>
                <a:srgbClr val="FFFFFF"/>
              </a:buClr>
              <a:buSzPts val="1200"/>
              <a:buNone/>
              <a:defRPr sz="1200">
                <a:solidFill>
                  <a:srgbClr val="FFFFFF"/>
                </a:solidFill>
              </a:defRPr>
            </a:lvl7pPr>
            <a:lvl8pPr lvl="7" rtl="0" algn="ctr">
              <a:spcBef>
                <a:spcPts val="0"/>
              </a:spcBef>
              <a:spcAft>
                <a:spcPts val="0"/>
              </a:spcAft>
              <a:buClr>
                <a:srgbClr val="FFFFFF"/>
              </a:buClr>
              <a:buSzPts val="1200"/>
              <a:buNone/>
              <a:defRPr sz="1200">
                <a:solidFill>
                  <a:srgbClr val="FFFFFF"/>
                </a:solidFill>
              </a:defRPr>
            </a:lvl8pPr>
            <a:lvl9pPr lvl="8" rtl="0" algn="ctr">
              <a:spcBef>
                <a:spcPts val="0"/>
              </a:spcBef>
              <a:spcAft>
                <a:spcPts val="0"/>
              </a:spcAft>
              <a:buClr>
                <a:srgbClr val="FFFFFF"/>
              </a:buClr>
              <a:buSzPts val="1200"/>
              <a:buNone/>
              <a:defRPr sz="1200">
                <a:solidFill>
                  <a:srgbClr val="FFFFFF"/>
                </a:solidFill>
              </a:defRPr>
            </a:lvl9pPr>
          </a:lstStyle>
          <a:p/>
        </p:txBody>
      </p:sp>
      <p:sp>
        <p:nvSpPr>
          <p:cNvPr id="443" name="Google Shape;443;p22"/>
          <p:cNvSpPr txBox="1"/>
          <p:nvPr>
            <p:ph idx="8" type="subTitle"/>
          </p:nvPr>
        </p:nvSpPr>
        <p:spPr>
          <a:xfrm>
            <a:off x="4946050" y="3723776"/>
            <a:ext cx="30564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grpSp>
        <p:nvGrpSpPr>
          <p:cNvPr id="444" name="Google Shape;444;p22"/>
          <p:cNvGrpSpPr/>
          <p:nvPr/>
        </p:nvGrpSpPr>
        <p:grpSpPr>
          <a:xfrm flipH="1" rot="5400000">
            <a:off x="-607107" y="849209"/>
            <a:ext cx="2325428" cy="1188455"/>
            <a:chOff x="2869147" y="3685156"/>
            <a:chExt cx="3405723" cy="1740561"/>
          </a:xfrm>
        </p:grpSpPr>
        <p:sp>
          <p:nvSpPr>
            <p:cNvPr id="445" name="Google Shape;445;p22"/>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2">
    <p:spTree>
      <p:nvGrpSpPr>
        <p:cNvPr id="447" name="Shape 447"/>
        <p:cNvGrpSpPr/>
        <p:nvPr/>
      </p:nvGrpSpPr>
      <p:grpSpPr>
        <a:xfrm>
          <a:off x="0" y="0"/>
          <a:ext cx="0" cy="0"/>
          <a:chOff x="0" y="0"/>
          <a:chExt cx="0" cy="0"/>
        </a:xfrm>
      </p:grpSpPr>
      <p:grpSp>
        <p:nvGrpSpPr>
          <p:cNvPr id="448" name="Google Shape;448;p23"/>
          <p:cNvGrpSpPr/>
          <p:nvPr/>
        </p:nvGrpSpPr>
        <p:grpSpPr>
          <a:xfrm flipH="1">
            <a:off x="-40837" y="-72025"/>
            <a:ext cx="9187040" cy="5215528"/>
            <a:chOff x="0" y="-72025"/>
            <a:chExt cx="9187040" cy="5215528"/>
          </a:xfrm>
        </p:grpSpPr>
        <p:grpSp>
          <p:nvGrpSpPr>
            <p:cNvPr id="449" name="Google Shape;449;p23"/>
            <p:cNvGrpSpPr/>
            <p:nvPr/>
          </p:nvGrpSpPr>
          <p:grpSpPr>
            <a:xfrm>
              <a:off x="0" y="0"/>
              <a:ext cx="9144005" cy="5143503"/>
              <a:chOff x="0" y="0"/>
              <a:chExt cx="9144005" cy="5143503"/>
            </a:xfrm>
          </p:grpSpPr>
          <p:grpSp>
            <p:nvGrpSpPr>
              <p:cNvPr id="450" name="Google Shape;450;p23"/>
              <p:cNvGrpSpPr/>
              <p:nvPr/>
            </p:nvGrpSpPr>
            <p:grpSpPr>
              <a:xfrm>
                <a:off x="0" y="0"/>
                <a:ext cx="4047930" cy="4048378"/>
                <a:chOff x="0" y="0"/>
                <a:chExt cx="4047930" cy="4048378"/>
              </a:xfrm>
            </p:grpSpPr>
            <p:sp>
              <p:nvSpPr>
                <p:cNvPr id="451" name="Google Shape;451;p23"/>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3"/>
              <p:cNvGrpSpPr/>
              <p:nvPr/>
            </p:nvGrpSpPr>
            <p:grpSpPr>
              <a:xfrm rot="10800000">
                <a:off x="5096075" y="1095125"/>
                <a:ext cx="4047930" cy="4048378"/>
                <a:chOff x="0" y="0"/>
                <a:chExt cx="4047930" cy="4048378"/>
              </a:xfrm>
            </p:grpSpPr>
            <p:sp>
              <p:nvSpPr>
                <p:cNvPr id="464" name="Google Shape;464;p23"/>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 name="Google Shape;476;p23"/>
            <p:cNvGrpSpPr/>
            <p:nvPr/>
          </p:nvGrpSpPr>
          <p:grpSpPr>
            <a:xfrm>
              <a:off x="0" y="0"/>
              <a:ext cx="6676335" cy="4416561"/>
              <a:chOff x="0" y="0"/>
              <a:chExt cx="6676335" cy="4416561"/>
            </a:xfrm>
          </p:grpSpPr>
          <p:sp>
            <p:nvSpPr>
              <p:cNvPr id="477" name="Google Shape;477;p23"/>
              <p:cNvSpPr/>
              <p:nvPr/>
            </p:nvSpPr>
            <p:spPr>
              <a:xfrm>
                <a:off x="4417725" y="0"/>
                <a:ext cx="2258609" cy="1129156"/>
              </a:xfrm>
              <a:custGeom>
                <a:rect b="b" l="l" r="r" t="t"/>
                <a:pathLst>
                  <a:path extrusionOk="0" h="7572" w="15146">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0" y="0"/>
                <a:ext cx="4354228" cy="4416561"/>
              </a:xfrm>
              <a:custGeom>
                <a:rect b="b" l="l" r="r" t="t"/>
                <a:pathLst>
                  <a:path extrusionOk="0" h="29617" w="29199">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3"/>
            <p:cNvGrpSpPr/>
            <p:nvPr/>
          </p:nvGrpSpPr>
          <p:grpSpPr>
            <a:xfrm>
              <a:off x="755591" y="-72025"/>
              <a:ext cx="8431449" cy="3439529"/>
              <a:chOff x="755591" y="-72025"/>
              <a:chExt cx="8431449" cy="3439529"/>
            </a:xfrm>
          </p:grpSpPr>
          <p:sp>
            <p:nvSpPr>
              <p:cNvPr id="481" name="Google Shape;481;p23"/>
              <p:cNvSpPr/>
              <p:nvPr/>
            </p:nvSpPr>
            <p:spPr>
              <a:xfrm>
                <a:off x="755591"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1361264"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7928797" y="851468"/>
                <a:ext cx="1258243" cy="2516036"/>
              </a:xfrm>
              <a:custGeom>
                <a:rect b="b" l="l" r="r" t="t"/>
                <a:pathLst>
                  <a:path extrusionOk="0" h="16787" w="8395">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058106" y="-72025"/>
                <a:ext cx="1233512" cy="650629"/>
              </a:xfrm>
              <a:custGeom>
                <a:rect b="b" l="l" r="r" t="t"/>
                <a:pathLst>
                  <a:path extrusionOk="0" h="4341" w="8230">
                    <a:moveTo>
                      <a:pt x="1" y="1"/>
                    </a:moveTo>
                    <a:lnTo>
                      <a:pt x="4341" y="4340"/>
                    </a:lnTo>
                    <a:lnTo>
                      <a:pt x="8230" y="451"/>
                    </a:lnTo>
                    <a:lnTo>
                      <a:pt x="7779" y="1"/>
                    </a:lnTo>
                    <a:lnTo>
                      <a:pt x="7538" y="1"/>
                    </a:lnTo>
                    <a:lnTo>
                      <a:pt x="4341" y="3201"/>
                    </a:lnTo>
                    <a:lnTo>
                      <a:pt x="1140"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6291485" y="-72025"/>
                <a:ext cx="1233363" cy="650629"/>
              </a:xfrm>
              <a:custGeom>
                <a:rect b="b" l="l" r="r" t="t"/>
                <a:pathLst>
                  <a:path extrusionOk="0" h="4341" w="8229">
                    <a:moveTo>
                      <a:pt x="452" y="1"/>
                    </a:moveTo>
                    <a:lnTo>
                      <a:pt x="1" y="451"/>
                    </a:lnTo>
                    <a:lnTo>
                      <a:pt x="3889" y="4340"/>
                    </a:lnTo>
                    <a:lnTo>
                      <a:pt x="8229" y="1"/>
                    </a:lnTo>
                    <a:lnTo>
                      <a:pt x="7090" y="1"/>
                    </a:lnTo>
                    <a:lnTo>
                      <a:pt x="3889" y="3201"/>
                    </a:lnTo>
                    <a:lnTo>
                      <a:pt x="689"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23"/>
          <p:cNvSpPr txBox="1"/>
          <p:nvPr>
            <p:ph type="ctrTitle"/>
          </p:nvPr>
        </p:nvSpPr>
        <p:spPr>
          <a:xfrm>
            <a:off x="1697100" y="538850"/>
            <a:ext cx="5749800" cy="9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7" name="Google Shape;487;p23"/>
          <p:cNvSpPr txBox="1"/>
          <p:nvPr>
            <p:ph idx="1" type="subTitle"/>
          </p:nvPr>
        </p:nvSpPr>
        <p:spPr>
          <a:xfrm>
            <a:off x="1697100" y="2266950"/>
            <a:ext cx="5749800" cy="14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Font typeface="Overpass Light"/>
              <a:buNone/>
              <a:defRPr sz="1600"/>
            </a:lvl1pPr>
            <a:lvl2pPr lvl="1"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2pPr>
            <a:lvl3pPr lvl="2"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3pPr>
            <a:lvl4pPr lvl="3"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4pPr>
            <a:lvl5pPr lvl="4"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5pPr>
            <a:lvl6pPr lvl="5"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6pPr>
            <a:lvl7pPr lvl="6"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7pPr>
            <a:lvl8pPr lvl="7"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8pPr>
            <a:lvl9pPr lvl="8"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9pPr>
          </a:lstStyle>
          <a:p/>
        </p:txBody>
      </p:sp>
      <p:sp>
        <p:nvSpPr>
          <p:cNvPr id="488" name="Google Shape;488;p23"/>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9" name="Google Shape;489;p23"/>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0" name="Google Shape;490;p23"/>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1" name="Google Shape;491;p23"/>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2" name="Google Shape;492;p23"/>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3" name="Google Shape;493;p23"/>
          <p:cNvSpPr txBox="1"/>
          <p:nvPr/>
        </p:nvSpPr>
        <p:spPr>
          <a:xfrm>
            <a:off x="2320050" y="3570350"/>
            <a:ext cx="4503900" cy="93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rgbClr val="FFFFFF"/>
                </a:solidFill>
                <a:latin typeface="Overpass Light"/>
                <a:ea typeface="Overpass Light"/>
                <a:cs typeface="Overpass Light"/>
                <a:sym typeface="Overpass Light"/>
              </a:rPr>
              <a:t>CREDITS: This presentation template was created by </a:t>
            </a:r>
            <a:r>
              <a:rPr lang="en" sz="1000">
                <a:solidFill>
                  <a:srgbClr val="FFFFFF"/>
                </a:solidFill>
                <a:uFill>
                  <a:noFill/>
                </a:uFill>
                <a:latin typeface="Overpass"/>
                <a:ea typeface="Overpass"/>
                <a:cs typeface="Overpass"/>
                <a:sym typeface="Overpass"/>
                <a:hlinkClick r:id="rId2"/>
              </a:rPr>
              <a:t>Slidesgo</a:t>
            </a:r>
            <a:r>
              <a:rPr lang="en" sz="1000">
                <a:solidFill>
                  <a:srgbClr val="FFFFFF"/>
                </a:solidFill>
                <a:latin typeface="Overpass Light"/>
                <a:ea typeface="Overpass Light"/>
                <a:cs typeface="Overpass Light"/>
                <a:sym typeface="Overpass Light"/>
              </a:rPr>
              <a:t>, including icons by </a:t>
            </a:r>
            <a:r>
              <a:rPr lang="en" sz="1000">
                <a:solidFill>
                  <a:srgbClr val="FFFFFF"/>
                </a:solidFill>
                <a:uFill>
                  <a:noFill/>
                </a:uFill>
                <a:latin typeface="Overpass"/>
                <a:ea typeface="Overpass"/>
                <a:cs typeface="Overpass"/>
                <a:sym typeface="Overpass"/>
                <a:hlinkClick r:id="rId3"/>
              </a:rPr>
              <a:t>Flaticon</a:t>
            </a:r>
            <a:r>
              <a:rPr lang="en" sz="1000">
                <a:solidFill>
                  <a:srgbClr val="FFFFFF"/>
                </a:solidFill>
                <a:latin typeface="Overpass Light"/>
                <a:ea typeface="Overpass Light"/>
                <a:cs typeface="Overpass Light"/>
                <a:sym typeface="Overpass Light"/>
              </a:rPr>
              <a:t>, and infographics &amp; images by </a:t>
            </a:r>
            <a:r>
              <a:rPr lang="en" sz="1000">
                <a:solidFill>
                  <a:srgbClr val="FFFFFF"/>
                </a:solidFill>
                <a:uFill>
                  <a:noFill/>
                </a:uFill>
                <a:latin typeface="Overpass"/>
                <a:ea typeface="Overpass"/>
                <a:cs typeface="Overpass"/>
                <a:sym typeface="Overpass"/>
                <a:hlinkClick r:id="rId4"/>
              </a:rPr>
              <a:t>Freepik</a:t>
            </a:r>
            <a:r>
              <a:rPr lang="en" sz="1000">
                <a:solidFill>
                  <a:srgbClr val="FFFFFF"/>
                </a:solidFill>
                <a:latin typeface="Overpass Light"/>
                <a:ea typeface="Overpass Light"/>
                <a:cs typeface="Overpass Light"/>
                <a:sym typeface="Overpass Light"/>
              </a:rPr>
              <a:t>. </a:t>
            </a:r>
            <a:endParaRPr sz="1000">
              <a:solidFill>
                <a:srgbClr val="FFFFFF"/>
              </a:solidFill>
              <a:latin typeface="Overpass Light"/>
              <a:ea typeface="Overpass Light"/>
              <a:cs typeface="Overpass Light"/>
              <a:sym typeface="Overpass Light"/>
            </a:endParaRPr>
          </a:p>
          <a:p>
            <a:pPr indent="0" lvl="0" marL="0" rtl="0" algn="ctr">
              <a:spcBef>
                <a:spcPts val="0"/>
              </a:spcBef>
              <a:spcAft>
                <a:spcPts val="0"/>
              </a:spcAft>
              <a:buNone/>
            </a:pPr>
            <a:r>
              <a:t/>
            </a:r>
            <a:endParaRPr sz="1000">
              <a:solidFill>
                <a:srgbClr val="FFFFFF"/>
              </a:solidFill>
              <a:latin typeface="Overpass Light"/>
              <a:ea typeface="Overpass Light"/>
              <a:cs typeface="Overpass Light"/>
              <a:sym typeface="Overpass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8">
    <p:spTree>
      <p:nvGrpSpPr>
        <p:cNvPr id="494" name="Shape 4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495" name="Shape 4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Google Shape;92;p4"/>
          <p:cNvSpPr txBox="1"/>
          <p:nvPr>
            <p:ph idx="1" type="body"/>
          </p:nvPr>
        </p:nvSpPr>
        <p:spPr>
          <a:xfrm>
            <a:off x="724200" y="2013325"/>
            <a:ext cx="3987000" cy="17496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FFFFFF"/>
              </a:buClr>
              <a:buSzPts val="1800"/>
              <a:buChar char="●"/>
              <a:defRPr sz="1600"/>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1600"/>
              </a:spcBef>
              <a:spcAft>
                <a:spcPts val="0"/>
              </a:spcAft>
              <a:buClr>
                <a:srgbClr val="FFFFFF"/>
              </a:buClr>
              <a:buSzPts val="1400"/>
              <a:buChar char="■"/>
              <a:defRPr>
                <a:solidFill>
                  <a:srgbClr val="FFFFFF"/>
                </a:solidFill>
              </a:defRPr>
            </a:lvl3pPr>
            <a:lvl4pPr indent="-317500" lvl="3" marL="1828800">
              <a:spcBef>
                <a:spcPts val="1600"/>
              </a:spcBef>
              <a:spcAft>
                <a:spcPts val="0"/>
              </a:spcAft>
              <a:buClr>
                <a:srgbClr val="FFFFFF"/>
              </a:buClr>
              <a:buSzPts val="1400"/>
              <a:buChar char="●"/>
              <a:defRPr>
                <a:solidFill>
                  <a:srgbClr val="FFFFFF"/>
                </a:solidFill>
              </a:defRPr>
            </a:lvl4pPr>
            <a:lvl5pPr indent="-317500" lvl="4" marL="2286000">
              <a:spcBef>
                <a:spcPts val="1600"/>
              </a:spcBef>
              <a:spcAft>
                <a:spcPts val="0"/>
              </a:spcAft>
              <a:buClr>
                <a:srgbClr val="FFFFFF"/>
              </a:buClr>
              <a:buSzPts val="1400"/>
              <a:buChar char="○"/>
              <a:defRPr>
                <a:solidFill>
                  <a:srgbClr val="FFFFFF"/>
                </a:solidFill>
              </a:defRPr>
            </a:lvl5pPr>
            <a:lvl6pPr indent="-317500" lvl="5" marL="2743200">
              <a:spcBef>
                <a:spcPts val="1600"/>
              </a:spcBef>
              <a:spcAft>
                <a:spcPts val="0"/>
              </a:spcAft>
              <a:buClr>
                <a:srgbClr val="FFFFFF"/>
              </a:buClr>
              <a:buSzPts val="1400"/>
              <a:buChar char="■"/>
              <a:defRPr>
                <a:solidFill>
                  <a:srgbClr val="FFFFFF"/>
                </a:solidFill>
              </a:defRPr>
            </a:lvl6pPr>
            <a:lvl7pPr indent="-317500" lvl="6" marL="3200400">
              <a:spcBef>
                <a:spcPts val="1600"/>
              </a:spcBef>
              <a:spcAft>
                <a:spcPts val="0"/>
              </a:spcAft>
              <a:buClr>
                <a:srgbClr val="FFFFFF"/>
              </a:buClr>
              <a:buSzPts val="1400"/>
              <a:buChar char="●"/>
              <a:defRPr>
                <a:solidFill>
                  <a:srgbClr val="FFFFFF"/>
                </a:solidFill>
              </a:defRPr>
            </a:lvl7pPr>
            <a:lvl8pPr indent="-317500" lvl="7" marL="3657600">
              <a:spcBef>
                <a:spcPts val="1600"/>
              </a:spcBef>
              <a:spcAft>
                <a:spcPts val="0"/>
              </a:spcAft>
              <a:buClr>
                <a:srgbClr val="FFFFFF"/>
              </a:buClr>
              <a:buSzPts val="1400"/>
              <a:buChar char="○"/>
              <a:defRPr>
                <a:solidFill>
                  <a:srgbClr val="FFFFFF"/>
                </a:solidFill>
              </a:defRPr>
            </a:lvl8pPr>
            <a:lvl9pPr indent="-317500" lvl="8" marL="4114800">
              <a:spcBef>
                <a:spcPts val="1600"/>
              </a:spcBef>
              <a:spcAft>
                <a:spcPts val="1600"/>
              </a:spcAft>
              <a:buClr>
                <a:srgbClr val="FFFFFF"/>
              </a:buClr>
              <a:buSzPts val="1400"/>
              <a:buChar char="■"/>
              <a:defRPr>
                <a:solidFill>
                  <a:srgbClr val="FFFFFF"/>
                </a:solidFill>
              </a:defRPr>
            </a:lvl9pPr>
          </a:lstStyle>
          <a:p/>
        </p:txBody>
      </p:sp>
      <p:sp>
        <p:nvSpPr>
          <p:cNvPr id="93" name="Google Shape;93;p4"/>
          <p:cNvSpPr txBox="1"/>
          <p:nvPr>
            <p:ph type="ctrTitle"/>
          </p:nvPr>
        </p:nvSpPr>
        <p:spPr>
          <a:xfrm>
            <a:off x="724200" y="1263775"/>
            <a:ext cx="39870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sz="3000"/>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grpSp>
        <p:nvGrpSpPr>
          <p:cNvPr id="94" name="Google Shape;94;p4"/>
          <p:cNvGrpSpPr/>
          <p:nvPr/>
        </p:nvGrpSpPr>
        <p:grpSpPr>
          <a:xfrm flipH="1" rot="10800000">
            <a:off x="-3" y="3849693"/>
            <a:ext cx="3131339" cy="1293804"/>
            <a:chOff x="-4328" y="-1807"/>
            <a:chExt cx="3131339" cy="1293804"/>
          </a:xfrm>
        </p:grpSpPr>
        <p:grpSp>
          <p:nvGrpSpPr>
            <p:cNvPr id="95" name="Google Shape;95;p4"/>
            <p:cNvGrpSpPr/>
            <p:nvPr/>
          </p:nvGrpSpPr>
          <p:grpSpPr>
            <a:xfrm>
              <a:off x="-4328" y="0"/>
              <a:ext cx="1291848" cy="1291997"/>
              <a:chOff x="0" y="0"/>
              <a:chExt cx="1291848" cy="1291997"/>
            </a:xfrm>
          </p:grpSpPr>
          <p:sp>
            <p:nvSpPr>
              <p:cNvPr id="96" name="Google Shape;96;p4"/>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4"/>
            <p:cNvSpPr/>
            <p:nvPr/>
          </p:nvSpPr>
          <p:spPr>
            <a:xfrm>
              <a:off x="751263"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356936"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5"/>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04" name="Google Shape;104;p5"/>
          <p:cNvSpPr txBox="1"/>
          <p:nvPr>
            <p:ph idx="2" type="ctrTitle"/>
          </p:nvPr>
        </p:nvSpPr>
        <p:spPr>
          <a:xfrm>
            <a:off x="1221175" y="2226275"/>
            <a:ext cx="3056400" cy="730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105" name="Google Shape;105;p5"/>
          <p:cNvSpPr txBox="1"/>
          <p:nvPr>
            <p:ph idx="1" type="subTitle"/>
          </p:nvPr>
        </p:nvSpPr>
        <p:spPr>
          <a:xfrm>
            <a:off x="1221150" y="2957178"/>
            <a:ext cx="3056400" cy="1221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106" name="Google Shape;106;p5"/>
          <p:cNvSpPr txBox="1"/>
          <p:nvPr>
            <p:ph idx="3" type="ctrTitle"/>
          </p:nvPr>
        </p:nvSpPr>
        <p:spPr>
          <a:xfrm>
            <a:off x="4866450" y="2226275"/>
            <a:ext cx="3056400" cy="73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107" name="Google Shape;107;p5"/>
          <p:cNvSpPr txBox="1"/>
          <p:nvPr>
            <p:ph idx="4" type="subTitle"/>
          </p:nvPr>
        </p:nvSpPr>
        <p:spPr>
          <a:xfrm>
            <a:off x="4866425" y="2957178"/>
            <a:ext cx="3056400" cy="12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grpSp>
        <p:nvGrpSpPr>
          <p:cNvPr id="108" name="Google Shape;108;p5"/>
          <p:cNvGrpSpPr/>
          <p:nvPr/>
        </p:nvGrpSpPr>
        <p:grpSpPr>
          <a:xfrm flipH="1" rot="10800000">
            <a:off x="-39575" y="1772868"/>
            <a:ext cx="3306195" cy="3368826"/>
            <a:chOff x="0" y="0"/>
            <a:chExt cx="3306195" cy="3368826"/>
          </a:xfrm>
        </p:grpSpPr>
        <p:grpSp>
          <p:nvGrpSpPr>
            <p:cNvPr id="109" name="Google Shape;109;p5"/>
            <p:cNvGrpSpPr/>
            <p:nvPr/>
          </p:nvGrpSpPr>
          <p:grpSpPr>
            <a:xfrm>
              <a:off x="0" y="0"/>
              <a:ext cx="2325416" cy="2325267"/>
              <a:chOff x="0" y="0"/>
              <a:chExt cx="2325416" cy="2325267"/>
            </a:xfrm>
          </p:grpSpPr>
          <p:sp>
            <p:nvSpPr>
              <p:cNvPr id="110" name="Google Shape;110;p5"/>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5"/>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8" name="Shape 118"/>
        <p:cNvGrpSpPr/>
        <p:nvPr/>
      </p:nvGrpSpPr>
      <p:grpSpPr>
        <a:xfrm>
          <a:off x="0" y="0"/>
          <a:ext cx="0" cy="0"/>
          <a:chOff x="0" y="0"/>
          <a:chExt cx="0" cy="0"/>
        </a:xfrm>
      </p:grpSpPr>
      <p:sp>
        <p:nvSpPr>
          <p:cNvPr id="119" name="Google Shape;119;p6"/>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120" name="Google Shape;120;p6"/>
          <p:cNvGrpSpPr/>
          <p:nvPr/>
        </p:nvGrpSpPr>
        <p:grpSpPr>
          <a:xfrm rot="-5400000">
            <a:off x="7413719" y="849209"/>
            <a:ext cx="2325428" cy="1188455"/>
            <a:chOff x="2869147" y="3685156"/>
            <a:chExt cx="3405723" cy="1740561"/>
          </a:xfrm>
        </p:grpSpPr>
        <p:sp>
          <p:nvSpPr>
            <p:cNvPr id="121" name="Google Shape;121;p6"/>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6"/>
          <p:cNvGrpSpPr/>
          <p:nvPr/>
        </p:nvGrpSpPr>
        <p:grpSpPr>
          <a:xfrm rot="10800000">
            <a:off x="6818579" y="2816427"/>
            <a:ext cx="2325416" cy="2325267"/>
            <a:chOff x="0" y="0"/>
            <a:chExt cx="2325416" cy="2325267"/>
          </a:xfrm>
        </p:grpSpPr>
        <p:sp>
          <p:nvSpPr>
            <p:cNvPr id="124" name="Google Shape;124;p6"/>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6"/>
          <p:cNvGrpSpPr/>
          <p:nvPr/>
        </p:nvGrpSpPr>
        <p:grpSpPr>
          <a:xfrm>
            <a:off x="12" y="-7"/>
            <a:ext cx="1291848" cy="1291997"/>
            <a:chOff x="0" y="0"/>
            <a:chExt cx="1291848" cy="1291997"/>
          </a:xfrm>
        </p:grpSpPr>
        <p:sp>
          <p:nvSpPr>
            <p:cNvPr id="132" name="Google Shape;132;p6"/>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grpSp>
        <p:nvGrpSpPr>
          <p:cNvPr id="137" name="Google Shape;137;p7"/>
          <p:cNvGrpSpPr/>
          <p:nvPr/>
        </p:nvGrpSpPr>
        <p:grpSpPr>
          <a:xfrm>
            <a:off x="-40837" y="0"/>
            <a:ext cx="4047930" cy="4048378"/>
            <a:chOff x="0" y="0"/>
            <a:chExt cx="4047930" cy="4048378"/>
          </a:xfrm>
        </p:grpSpPr>
        <p:sp>
          <p:nvSpPr>
            <p:cNvPr id="138" name="Google Shape;138;p7"/>
            <p:cNvSpPr/>
            <p:nvPr/>
          </p:nvSpPr>
          <p:spPr>
            <a:xfrm>
              <a:off x="0" y="0"/>
              <a:ext cx="4047930" cy="4048378"/>
            </a:xfrm>
            <a:custGeom>
              <a:rect b="b" l="l" r="r" t="t"/>
              <a:pathLst>
                <a:path extrusionOk="0" h="27148" w="27145">
                  <a:moveTo>
                    <a:pt x="26334" y="1"/>
                  </a:moveTo>
                  <a:lnTo>
                    <a:pt x="0" y="26334"/>
                  </a:lnTo>
                  <a:lnTo>
                    <a:pt x="0" y="27147"/>
                  </a:lnTo>
                  <a:lnTo>
                    <a:pt x="2714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0" y="0"/>
              <a:ext cx="3703606" cy="3703606"/>
            </a:xfrm>
            <a:custGeom>
              <a:rect b="b" l="l" r="r" t="t"/>
              <a:pathLst>
                <a:path extrusionOk="0" h="24836" w="24836">
                  <a:moveTo>
                    <a:pt x="24025" y="1"/>
                  </a:moveTo>
                  <a:lnTo>
                    <a:pt x="0" y="24025"/>
                  </a:lnTo>
                  <a:lnTo>
                    <a:pt x="0" y="24836"/>
                  </a:lnTo>
                  <a:lnTo>
                    <a:pt x="24835"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0" y="0"/>
              <a:ext cx="3359283" cy="3359283"/>
            </a:xfrm>
            <a:custGeom>
              <a:rect b="b" l="l" r="r" t="t"/>
              <a:pathLst>
                <a:path extrusionOk="0" h="22527" w="22527">
                  <a:moveTo>
                    <a:pt x="21713" y="1"/>
                  </a:moveTo>
                  <a:lnTo>
                    <a:pt x="0" y="21713"/>
                  </a:lnTo>
                  <a:lnTo>
                    <a:pt x="0" y="22526"/>
                  </a:lnTo>
                  <a:lnTo>
                    <a:pt x="22527"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0" y="0"/>
              <a:ext cx="3014511" cy="3014511"/>
            </a:xfrm>
            <a:custGeom>
              <a:rect b="b" l="l" r="r" t="t"/>
              <a:pathLst>
                <a:path extrusionOk="0" h="20215" w="20215">
                  <a:moveTo>
                    <a:pt x="19404" y="1"/>
                  </a:moveTo>
                  <a:lnTo>
                    <a:pt x="0" y="19404"/>
                  </a:lnTo>
                  <a:lnTo>
                    <a:pt x="0" y="20215"/>
                  </a:lnTo>
                  <a:lnTo>
                    <a:pt x="2021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0" y="0"/>
              <a:ext cx="2670187" cy="2670187"/>
            </a:xfrm>
            <a:custGeom>
              <a:rect b="b" l="l" r="r" t="t"/>
              <a:pathLst>
                <a:path extrusionOk="0" h="17906" w="17906">
                  <a:moveTo>
                    <a:pt x="17092" y="1"/>
                  </a:moveTo>
                  <a:lnTo>
                    <a:pt x="0" y="17092"/>
                  </a:lnTo>
                  <a:lnTo>
                    <a:pt x="0" y="17905"/>
                  </a:lnTo>
                  <a:lnTo>
                    <a:pt x="17906"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7"/>
          <p:cNvGrpSpPr/>
          <p:nvPr/>
        </p:nvGrpSpPr>
        <p:grpSpPr>
          <a:xfrm>
            <a:off x="-40837" y="0"/>
            <a:ext cx="6676335" cy="4416561"/>
            <a:chOff x="0" y="0"/>
            <a:chExt cx="6676335" cy="4416561"/>
          </a:xfrm>
        </p:grpSpPr>
        <p:sp>
          <p:nvSpPr>
            <p:cNvPr id="151" name="Google Shape;151;p7"/>
            <p:cNvSpPr/>
            <p:nvPr/>
          </p:nvSpPr>
          <p:spPr>
            <a:xfrm>
              <a:off x="4417725" y="0"/>
              <a:ext cx="2258609" cy="1129156"/>
            </a:xfrm>
            <a:custGeom>
              <a:rect b="b" l="l" r="r" t="t"/>
              <a:pathLst>
                <a:path extrusionOk="0" h="7572" w="15146">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0" y="0"/>
              <a:ext cx="4354228" cy="4416561"/>
            </a:xfrm>
            <a:custGeom>
              <a:rect b="b" l="l" r="r" t="t"/>
              <a:pathLst>
                <a:path extrusionOk="0" h="29617" w="29199">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7"/>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55" name="Google Shape;155;p7"/>
          <p:cNvSpPr txBox="1"/>
          <p:nvPr>
            <p:ph idx="1" type="body"/>
          </p:nvPr>
        </p:nvSpPr>
        <p:spPr>
          <a:xfrm>
            <a:off x="724200" y="1152475"/>
            <a:ext cx="7695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400">
                <a:solidFill>
                  <a:srgbClr val="FFFFFF"/>
                </a:solidFill>
              </a:defRPr>
            </a:lvl1pPr>
            <a:lvl2pPr indent="-304800" lvl="1" marL="914400" rtl="0">
              <a:spcBef>
                <a:spcPts val="1600"/>
              </a:spcBef>
              <a:spcAft>
                <a:spcPts val="0"/>
              </a:spcAft>
              <a:buClr>
                <a:srgbClr val="FFFFFF"/>
              </a:buClr>
              <a:buSzPts val="1200"/>
              <a:buFont typeface="Roboto Condensed Light"/>
              <a:buChar char="○"/>
              <a:defRPr>
                <a:solidFill>
                  <a:srgbClr val="FFFFFF"/>
                </a:solidFill>
              </a:defRPr>
            </a:lvl2pPr>
            <a:lvl3pPr indent="-304800" lvl="2" marL="1371600" rtl="0">
              <a:spcBef>
                <a:spcPts val="1600"/>
              </a:spcBef>
              <a:spcAft>
                <a:spcPts val="0"/>
              </a:spcAft>
              <a:buClr>
                <a:srgbClr val="FFFFFF"/>
              </a:buClr>
              <a:buSzPts val="1200"/>
              <a:buFont typeface="Roboto Condensed Light"/>
              <a:buChar char="■"/>
              <a:defRPr>
                <a:solidFill>
                  <a:srgbClr val="FFFFFF"/>
                </a:solidFill>
              </a:defRPr>
            </a:lvl3pPr>
            <a:lvl4pPr indent="-304800" lvl="3" marL="1828800" rtl="0">
              <a:spcBef>
                <a:spcPts val="1600"/>
              </a:spcBef>
              <a:spcAft>
                <a:spcPts val="0"/>
              </a:spcAft>
              <a:buClr>
                <a:srgbClr val="FFFFFF"/>
              </a:buClr>
              <a:buSzPts val="1200"/>
              <a:buFont typeface="Roboto Condensed Light"/>
              <a:buChar char="●"/>
              <a:defRPr>
                <a:solidFill>
                  <a:srgbClr val="FFFFFF"/>
                </a:solidFill>
              </a:defRPr>
            </a:lvl4pPr>
            <a:lvl5pPr indent="-304800" lvl="4" marL="2286000" rtl="0">
              <a:spcBef>
                <a:spcPts val="1600"/>
              </a:spcBef>
              <a:spcAft>
                <a:spcPts val="0"/>
              </a:spcAft>
              <a:buClr>
                <a:srgbClr val="FFFFFF"/>
              </a:buClr>
              <a:buSzPts val="1200"/>
              <a:buFont typeface="Roboto Condensed Light"/>
              <a:buChar char="○"/>
              <a:defRPr>
                <a:solidFill>
                  <a:srgbClr val="FFFFFF"/>
                </a:solidFill>
              </a:defRPr>
            </a:lvl5pPr>
            <a:lvl6pPr indent="-304800" lvl="5" marL="2743200" rtl="0">
              <a:spcBef>
                <a:spcPts val="1600"/>
              </a:spcBef>
              <a:spcAft>
                <a:spcPts val="0"/>
              </a:spcAft>
              <a:buClr>
                <a:srgbClr val="FFFFFF"/>
              </a:buClr>
              <a:buSzPts val="1200"/>
              <a:buFont typeface="Roboto Condensed Light"/>
              <a:buChar char="■"/>
              <a:defRPr>
                <a:solidFill>
                  <a:srgbClr val="FFFFFF"/>
                </a:solidFill>
              </a:defRPr>
            </a:lvl6pPr>
            <a:lvl7pPr indent="-304800" lvl="6" marL="3200400" rtl="0">
              <a:spcBef>
                <a:spcPts val="1600"/>
              </a:spcBef>
              <a:spcAft>
                <a:spcPts val="0"/>
              </a:spcAft>
              <a:buClr>
                <a:srgbClr val="FFFFFF"/>
              </a:buClr>
              <a:buSzPts val="1200"/>
              <a:buFont typeface="Roboto Condensed Light"/>
              <a:buChar char="●"/>
              <a:defRPr>
                <a:solidFill>
                  <a:srgbClr val="FFFFFF"/>
                </a:solidFill>
              </a:defRPr>
            </a:lvl7pPr>
            <a:lvl8pPr indent="-304800" lvl="7" marL="3657600" rtl="0">
              <a:spcBef>
                <a:spcPts val="1600"/>
              </a:spcBef>
              <a:spcAft>
                <a:spcPts val="0"/>
              </a:spcAft>
              <a:buClr>
                <a:srgbClr val="FFFFFF"/>
              </a:buClr>
              <a:buSzPts val="1200"/>
              <a:buFont typeface="Roboto Condensed Light"/>
              <a:buChar char="○"/>
              <a:defRPr>
                <a:solidFill>
                  <a:srgbClr val="FFFFFF"/>
                </a:solidFill>
              </a:defRPr>
            </a:lvl8pPr>
            <a:lvl9pPr indent="-304800" lvl="8" marL="4114800" rtl="0">
              <a:spcBef>
                <a:spcPts val="1600"/>
              </a:spcBef>
              <a:spcAft>
                <a:spcPts val="1600"/>
              </a:spcAft>
              <a:buClr>
                <a:srgbClr val="FFFFFF"/>
              </a:buClr>
              <a:buSzPts val="1200"/>
              <a:buFont typeface="Roboto Condensed Light"/>
              <a:buChar char="■"/>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6" name="Shape 156"/>
        <p:cNvGrpSpPr/>
        <p:nvPr/>
      </p:nvGrpSpPr>
      <p:grpSpPr>
        <a:xfrm>
          <a:off x="0" y="0"/>
          <a:ext cx="0" cy="0"/>
          <a:chOff x="0" y="0"/>
          <a:chExt cx="0" cy="0"/>
        </a:xfrm>
      </p:grpSpPr>
      <p:sp>
        <p:nvSpPr>
          <p:cNvPr id="157" name="Google Shape;157;p8"/>
          <p:cNvSpPr txBox="1"/>
          <p:nvPr>
            <p:ph type="title"/>
          </p:nvPr>
        </p:nvSpPr>
        <p:spPr>
          <a:xfrm>
            <a:off x="724200" y="1365150"/>
            <a:ext cx="4307100" cy="24132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158" name="Google Shape;158;p8"/>
          <p:cNvGrpSpPr/>
          <p:nvPr/>
        </p:nvGrpSpPr>
        <p:grpSpPr>
          <a:xfrm>
            <a:off x="-4328" y="-1801"/>
            <a:ext cx="3045598" cy="1293798"/>
            <a:chOff x="-4328" y="-1801"/>
            <a:chExt cx="3045598" cy="1293798"/>
          </a:xfrm>
        </p:grpSpPr>
        <p:grpSp>
          <p:nvGrpSpPr>
            <p:cNvPr id="159" name="Google Shape;159;p8"/>
            <p:cNvGrpSpPr/>
            <p:nvPr/>
          </p:nvGrpSpPr>
          <p:grpSpPr>
            <a:xfrm>
              <a:off x="-4328" y="0"/>
              <a:ext cx="1291848" cy="1291997"/>
              <a:chOff x="0" y="0"/>
              <a:chExt cx="1291848" cy="1291997"/>
            </a:xfrm>
          </p:grpSpPr>
          <p:sp>
            <p:nvSpPr>
              <p:cNvPr id="160" name="Google Shape;160;p8"/>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8"/>
            <p:cNvSpPr/>
            <p:nvPr/>
          </p:nvSpPr>
          <p:spPr>
            <a:xfrm>
              <a:off x="981076" y="-1801"/>
              <a:ext cx="2060194" cy="1029902"/>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1506304" y="-1801"/>
              <a:ext cx="1009756" cy="504683"/>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6" name="Shape 166"/>
        <p:cNvGrpSpPr/>
        <p:nvPr/>
      </p:nvGrpSpPr>
      <p:grpSpPr>
        <a:xfrm>
          <a:off x="0" y="0"/>
          <a:ext cx="0" cy="0"/>
          <a:chOff x="0" y="0"/>
          <a:chExt cx="0" cy="0"/>
        </a:xfrm>
      </p:grpSpPr>
      <p:grpSp>
        <p:nvGrpSpPr>
          <p:cNvPr id="167" name="Google Shape;167;p9"/>
          <p:cNvGrpSpPr/>
          <p:nvPr/>
        </p:nvGrpSpPr>
        <p:grpSpPr>
          <a:xfrm flipH="1">
            <a:off x="-25945" y="-12"/>
            <a:ext cx="9169940" cy="6057927"/>
            <a:chOff x="-25945" y="-12"/>
            <a:chExt cx="9169940" cy="6057927"/>
          </a:xfrm>
        </p:grpSpPr>
        <p:grpSp>
          <p:nvGrpSpPr>
            <p:cNvPr id="168" name="Google Shape;168;p9"/>
            <p:cNvGrpSpPr/>
            <p:nvPr/>
          </p:nvGrpSpPr>
          <p:grpSpPr>
            <a:xfrm>
              <a:off x="792127" y="0"/>
              <a:ext cx="5884208" cy="6057915"/>
              <a:chOff x="792127" y="0"/>
              <a:chExt cx="5884208" cy="6057915"/>
            </a:xfrm>
          </p:grpSpPr>
          <p:sp>
            <p:nvSpPr>
              <p:cNvPr id="169" name="Google Shape;169;p9"/>
              <p:cNvSpPr/>
              <p:nvPr/>
            </p:nvSpPr>
            <p:spPr>
              <a:xfrm>
                <a:off x="792127" y="3737122"/>
                <a:ext cx="3779957" cy="2320793"/>
              </a:xfrm>
              <a:custGeom>
                <a:rect b="b" l="l" r="r" t="t"/>
                <a:pathLst>
                  <a:path extrusionOk="0" h="15563" w="25348">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4417725" y="0"/>
                <a:ext cx="2258609" cy="1129156"/>
              </a:xfrm>
              <a:custGeom>
                <a:rect b="b" l="l" r="r" t="t"/>
                <a:pathLst>
                  <a:path extrusionOk="0" h="7572" w="15146">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9"/>
            <p:cNvGrpSpPr/>
            <p:nvPr/>
          </p:nvGrpSpPr>
          <p:grpSpPr>
            <a:xfrm flipH="1" rot="5400000">
              <a:off x="-594431" y="849209"/>
              <a:ext cx="2325428" cy="1188455"/>
              <a:chOff x="2869147" y="3685156"/>
              <a:chExt cx="3405723" cy="1740561"/>
            </a:xfrm>
          </p:grpSpPr>
          <p:sp>
            <p:nvSpPr>
              <p:cNvPr id="172" name="Google Shape;172;p9"/>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9"/>
            <p:cNvGrpSpPr/>
            <p:nvPr/>
          </p:nvGrpSpPr>
          <p:grpSpPr>
            <a:xfrm rot="10800000">
              <a:off x="5837800" y="1772868"/>
              <a:ext cx="3306195" cy="3368826"/>
              <a:chOff x="0" y="0"/>
              <a:chExt cx="3306195" cy="3368826"/>
            </a:xfrm>
          </p:grpSpPr>
          <p:grpSp>
            <p:nvGrpSpPr>
              <p:cNvPr id="175" name="Google Shape;175;p9"/>
              <p:cNvGrpSpPr/>
              <p:nvPr/>
            </p:nvGrpSpPr>
            <p:grpSpPr>
              <a:xfrm>
                <a:off x="0" y="0"/>
                <a:ext cx="2325416" cy="2325267"/>
                <a:chOff x="0" y="0"/>
                <a:chExt cx="2325416" cy="2325267"/>
              </a:xfrm>
            </p:grpSpPr>
            <p:sp>
              <p:nvSpPr>
                <p:cNvPr id="176" name="Google Shape;176;p9"/>
                <p:cNvSpPr/>
                <p:nvPr/>
              </p:nvSpPr>
              <p:spPr>
                <a:xfrm>
                  <a:off x="0" y="0"/>
                  <a:ext cx="2325416" cy="2325267"/>
                </a:xfrm>
                <a:custGeom>
                  <a:rect b="b" l="l" r="r" t="t"/>
                  <a:pathLst>
                    <a:path extrusionOk="0" h="15593" w="15594">
                      <a:moveTo>
                        <a:pt x="14783" y="1"/>
                      </a:moveTo>
                      <a:lnTo>
                        <a:pt x="0" y="14783"/>
                      </a:lnTo>
                      <a:lnTo>
                        <a:pt x="0" y="15593"/>
                      </a:lnTo>
                      <a:lnTo>
                        <a:pt x="1559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0" y="0"/>
                  <a:ext cx="1980943" cy="1981092"/>
                </a:xfrm>
                <a:custGeom>
                  <a:rect b="b" l="l" r="r" t="t"/>
                  <a:pathLst>
                    <a:path extrusionOk="0" h="13285" w="13284">
                      <a:moveTo>
                        <a:pt x="12470" y="1"/>
                      </a:moveTo>
                      <a:lnTo>
                        <a:pt x="0" y="12474"/>
                      </a:lnTo>
                      <a:lnTo>
                        <a:pt x="0" y="13284"/>
                      </a:lnTo>
                      <a:lnTo>
                        <a:pt x="13284"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0" y="0"/>
                  <a:ext cx="1636321" cy="1636769"/>
                </a:xfrm>
                <a:custGeom>
                  <a:rect b="b" l="l" r="r" t="t"/>
                  <a:pathLst>
                    <a:path extrusionOk="0" h="10976" w="10973">
                      <a:moveTo>
                        <a:pt x="10162" y="1"/>
                      </a:moveTo>
                      <a:lnTo>
                        <a:pt x="0" y="10161"/>
                      </a:lnTo>
                      <a:lnTo>
                        <a:pt x="0" y="10975"/>
                      </a:lnTo>
                      <a:lnTo>
                        <a:pt x="1097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0" y="0"/>
                  <a:ext cx="1291848" cy="1291997"/>
                </a:xfrm>
                <a:custGeom>
                  <a:rect b="b" l="l" r="r" t="t"/>
                  <a:pathLst>
                    <a:path extrusionOk="0" h="8664" w="8663">
                      <a:moveTo>
                        <a:pt x="7849" y="1"/>
                      </a:moveTo>
                      <a:lnTo>
                        <a:pt x="0" y="7853"/>
                      </a:lnTo>
                      <a:lnTo>
                        <a:pt x="0" y="8663"/>
                      </a:lnTo>
                      <a:lnTo>
                        <a:pt x="8663"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0" y="0"/>
                  <a:ext cx="947226" cy="947524"/>
                </a:xfrm>
                <a:custGeom>
                  <a:rect b="b" l="l" r="r" t="t"/>
                  <a:pathLst>
                    <a:path extrusionOk="0" h="6354" w="6352">
                      <a:moveTo>
                        <a:pt x="5541" y="1"/>
                      </a:moveTo>
                      <a:lnTo>
                        <a:pt x="0" y="5540"/>
                      </a:lnTo>
                      <a:lnTo>
                        <a:pt x="0" y="6354"/>
                      </a:lnTo>
                      <a:lnTo>
                        <a:pt x="6351"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0" y="0"/>
                  <a:ext cx="602753" cy="602902"/>
                </a:xfrm>
                <a:custGeom>
                  <a:rect b="b" l="l" r="r" t="t"/>
                  <a:pathLst>
                    <a:path extrusionOk="0" h="4043" w="4042">
                      <a:moveTo>
                        <a:pt x="3228" y="1"/>
                      </a:moveTo>
                      <a:lnTo>
                        <a:pt x="0" y="3232"/>
                      </a:lnTo>
                      <a:lnTo>
                        <a:pt x="0" y="4042"/>
                      </a:lnTo>
                      <a:lnTo>
                        <a:pt x="4042"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0" y="0"/>
                  <a:ext cx="257982" cy="258429"/>
                </a:xfrm>
                <a:custGeom>
                  <a:rect b="b" l="l" r="r" t="t"/>
                  <a:pathLst>
                    <a:path extrusionOk="0" h="1733" w="1730">
                      <a:moveTo>
                        <a:pt x="920" y="1"/>
                      </a:moveTo>
                      <a:lnTo>
                        <a:pt x="0" y="919"/>
                      </a:lnTo>
                      <a:lnTo>
                        <a:pt x="0" y="1733"/>
                      </a:lnTo>
                      <a:lnTo>
                        <a:pt x="1729" y="1"/>
                      </a:lnTo>
                      <a:close/>
                    </a:path>
                  </a:pathLst>
                </a:custGeom>
                <a:solidFill>
                  <a:srgbClr val="2BD2B8">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9"/>
              <p:cNvSpPr/>
              <p:nvPr/>
            </p:nvSpPr>
            <p:spPr>
              <a:xfrm>
                <a:off x="0" y="0"/>
                <a:ext cx="3306195" cy="3368826"/>
              </a:xfrm>
              <a:custGeom>
                <a:rect b="b" l="l" r="r" t="t"/>
                <a:pathLst>
                  <a:path extrusionOk="0" h="22591" w="22171">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9"/>
            <p:cNvGrpSpPr/>
            <p:nvPr/>
          </p:nvGrpSpPr>
          <p:grpSpPr>
            <a:xfrm flipH="1" rot="10800000">
              <a:off x="755588" y="3955848"/>
              <a:ext cx="2375748" cy="1187649"/>
              <a:chOff x="751263" y="-1807"/>
              <a:chExt cx="2375748" cy="1187649"/>
            </a:xfrm>
          </p:grpSpPr>
          <p:sp>
            <p:nvSpPr>
              <p:cNvPr id="185" name="Google Shape;185;p9"/>
              <p:cNvSpPr/>
              <p:nvPr/>
            </p:nvSpPr>
            <p:spPr>
              <a:xfrm>
                <a:off x="751263" y="-1807"/>
                <a:ext cx="2375748" cy="1187649"/>
              </a:xfrm>
              <a:custGeom>
                <a:rect b="b" l="l" r="r" t="t"/>
                <a:pathLst>
                  <a:path extrusionOk="0" h="7924" w="15851">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1356936" y="-1807"/>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9"/>
            <p:cNvSpPr/>
            <p:nvPr/>
          </p:nvSpPr>
          <p:spPr>
            <a:xfrm flipH="1">
              <a:off x="3989749" y="-12"/>
              <a:ext cx="1164418" cy="581984"/>
            </a:xfrm>
            <a:custGeom>
              <a:rect b="b" l="l" r="r" t="t"/>
              <a:pathLst>
                <a:path extrusionOk="0" h="3883" w="7769">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9"/>
          <p:cNvSpPr txBox="1"/>
          <p:nvPr>
            <p:ph type="ctrTitle"/>
          </p:nvPr>
        </p:nvSpPr>
        <p:spPr>
          <a:xfrm>
            <a:off x="744972" y="2876875"/>
            <a:ext cx="47361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4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89" name="Google Shape;189;p9"/>
          <p:cNvSpPr txBox="1"/>
          <p:nvPr>
            <p:ph idx="1" type="subTitle"/>
          </p:nvPr>
        </p:nvSpPr>
        <p:spPr>
          <a:xfrm>
            <a:off x="744972" y="3454675"/>
            <a:ext cx="6199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90" name="Google Shape;190;p9"/>
          <p:cNvSpPr txBox="1"/>
          <p:nvPr>
            <p:ph hasCustomPrompt="1" idx="2" type="title"/>
          </p:nvPr>
        </p:nvSpPr>
        <p:spPr>
          <a:xfrm>
            <a:off x="744972" y="1351100"/>
            <a:ext cx="5520900" cy="925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9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1" name="Shape 191"/>
        <p:cNvGrpSpPr/>
        <p:nvPr/>
      </p:nvGrpSpPr>
      <p:grpSpPr>
        <a:xfrm>
          <a:off x="0" y="0"/>
          <a:ext cx="0" cy="0"/>
          <a:chOff x="0" y="0"/>
          <a:chExt cx="0" cy="0"/>
        </a:xfrm>
      </p:grpSpPr>
      <p:sp>
        <p:nvSpPr>
          <p:cNvPr id="192" name="Google Shape;192;p10"/>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800"/>
              <a:buNone/>
              <a:defRPr sz="30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grpSp>
        <p:nvGrpSpPr>
          <p:cNvPr id="193" name="Google Shape;193;p10"/>
          <p:cNvGrpSpPr/>
          <p:nvPr/>
        </p:nvGrpSpPr>
        <p:grpSpPr>
          <a:xfrm flipH="1" rot="5400000">
            <a:off x="-594431" y="849209"/>
            <a:ext cx="2325428" cy="1188455"/>
            <a:chOff x="2869147" y="3685156"/>
            <a:chExt cx="3405723" cy="1740561"/>
          </a:xfrm>
        </p:grpSpPr>
        <p:sp>
          <p:nvSpPr>
            <p:cNvPr id="194" name="Google Shape;194;p10"/>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0"/>
          <p:cNvGrpSpPr/>
          <p:nvPr/>
        </p:nvGrpSpPr>
        <p:grpSpPr>
          <a:xfrm rot="-5400000">
            <a:off x="7413719" y="849209"/>
            <a:ext cx="2325428" cy="1188455"/>
            <a:chOff x="2869147" y="3685156"/>
            <a:chExt cx="3405723" cy="1740561"/>
          </a:xfrm>
        </p:grpSpPr>
        <p:sp>
          <p:nvSpPr>
            <p:cNvPr id="197" name="Google Shape;197;p10"/>
            <p:cNvSpPr/>
            <p:nvPr/>
          </p:nvSpPr>
          <p:spPr>
            <a:xfrm>
              <a:off x="2869147" y="3685156"/>
              <a:ext cx="3405723" cy="1740556"/>
            </a:xfrm>
            <a:custGeom>
              <a:rect b="b" l="l" r="r" t="t"/>
              <a:pathLst>
                <a:path extrusionOk="0" h="11613" w="22723">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3346671" y="4162229"/>
              <a:ext cx="2450538" cy="1263488"/>
            </a:xfrm>
            <a:custGeom>
              <a:rect b="b" l="l" r="r" t="t"/>
              <a:pathLst>
                <a:path extrusionOk="0" h="8430" w="1635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012539"/>
            </a:gs>
            <a:gs pos="50000">
              <a:srgbClr val="012539"/>
            </a:gs>
            <a:gs pos="100000">
              <a:srgbClr val="000000"/>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1pPr>
            <a:lvl2pPr lvl="1">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2pPr>
            <a:lvl3pPr lvl="2">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3pPr>
            <a:lvl4pPr lvl="3">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4pPr>
            <a:lvl5pPr lvl="4">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5pPr>
            <a:lvl6pPr lvl="5">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6pPr>
            <a:lvl7pPr lvl="6">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7pPr>
            <a:lvl8pPr lvl="7">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8pPr>
            <a:lvl9pPr lvl="8">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Overpass ExtraLight"/>
              <a:buChar char="●"/>
              <a:defRPr sz="1800">
                <a:solidFill>
                  <a:srgbClr val="FFFFFF"/>
                </a:solidFill>
                <a:latin typeface="Overpass ExtraLight"/>
                <a:ea typeface="Overpass ExtraLight"/>
                <a:cs typeface="Overpass ExtraLight"/>
                <a:sym typeface="Overpass ExtraLight"/>
              </a:defRPr>
            </a:lvl1pPr>
            <a:lvl2pPr indent="-317500" lvl="1" marL="9144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2pPr>
            <a:lvl3pPr indent="-317500" lvl="2" marL="13716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3pPr>
            <a:lvl4pPr indent="-317500" lvl="3" marL="18288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4pPr>
            <a:lvl5pPr indent="-317500" lvl="4" marL="22860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5pPr>
            <a:lvl6pPr indent="-317500" lvl="5" marL="27432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6pPr>
            <a:lvl7pPr indent="-317500" lvl="6" marL="32004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7pPr>
            <a:lvl8pPr indent="-317500" lvl="7" marL="3657600">
              <a:lnSpc>
                <a:spcPct val="115000"/>
              </a:lnSpc>
              <a:spcBef>
                <a:spcPts val="1600"/>
              </a:spcBef>
              <a:spcAft>
                <a:spcPts val="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8pPr>
            <a:lvl9pPr indent="-317500" lvl="8" marL="4114800">
              <a:lnSpc>
                <a:spcPct val="115000"/>
              </a:lnSpc>
              <a:spcBef>
                <a:spcPts val="1600"/>
              </a:spcBef>
              <a:spcAft>
                <a:spcPts val="1600"/>
              </a:spcAft>
              <a:buClr>
                <a:srgbClr val="FFFFFF"/>
              </a:buClr>
              <a:buSzPts val="1400"/>
              <a:buFont typeface="Overpass ExtraLight"/>
              <a:buChar char="■"/>
              <a:defRPr>
                <a:solidFill>
                  <a:srgbClr val="FFFFFF"/>
                </a:solidFill>
                <a:latin typeface="Overpass ExtraLight"/>
                <a:ea typeface="Overpass ExtraLight"/>
                <a:cs typeface="Overpass ExtraLight"/>
                <a:sym typeface="Overpass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26"/>
          <p:cNvSpPr txBox="1"/>
          <p:nvPr>
            <p:ph type="ctrTitle"/>
          </p:nvPr>
        </p:nvSpPr>
        <p:spPr>
          <a:xfrm>
            <a:off x="358825" y="2453025"/>
            <a:ext cx="8465700" cy="165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Model for Predicting House Prices in Ames, Iowa</a:t>
            </a:r>
            <a:endParaRPr/>
          </a:p>
        </p:txBody>
      </p:sp>
      <p:sp>
        <p:nvSpPr>
          <p:cNvPr id="501" name="Google Shape;501;p26"/>
          <p:cNvSpPr txBox="1"/>
          <p:nvPr>
            <p:ph idx="1" type="subTitle"/>
          </p:nvPr>
        </p:nvSpPr>
        <p:spPr>
          <a:xfrm>
            <a:off x="-63150" y="3880450"/>
            <a:ext cx="4907400" cy="1415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Team: J-A-G</a:t>
            </a:r>
            <a:endParaRPr/>
          </a:p>
          <a:p>
            <a:pPr indent="0" lvl="0" marL="0" rtl="0" algn="l">
              <a:spcBef>
                <a:spcPts val="0"/>
              </a:spcBef>
              <a:spcAft>
                <a:spcPts val="0"/>
              </a:spcAft>
              <a:buNone/>
            </a:pPr>
            <a:r>
              <a:rPr lang="en">
                <a:solidFill>
                  <a:schemeClr val="accent1"/>
                </a:solidFill>
              </a:rPr>
              <a:t>Jennifer Thuy Nguyen</a:t>
            </a:r>
            <a:endParaRPr>
              <a:solidFill>
                <a:schemeClr val="accent1"/>
              </a:solidFill>
            </a:endParaRPr>
          </a:p>
          <a:p>
            <a:pPr indent="0" lvl="0" marL="0" rtl="0" algn="l">
              <a:spcBef>
                <a:spcPts val="0"/>
              </a:spcBef>
              <a:spcAft>
                <a:spcPts val="0"/>
              </a:spcAft>
              <a:buClr>
                <a:schemeClr val="dk1"/>
              </a:buClr>
              <a:buSzPts val="1100"/>
              <a:buFont typeface="Arial"/>
              <a:buNone/>
            </a:pPr>
            <a:r>
              <a:rPr lang="en">
                <a:solidFill>
                  <a:schemeClr val="accent1"/>
                </a:solidFill>
              </a:rPr>
              <a:t>Aurora Yucong Hu</a:t>
            </a:r>
            <a:endParaRPr>
              <a:solidFill>
                <a:schemeClr val="accent1"/>
              </a:solidFill>
            </a:endParaRPr>
          </a:p>
          <a:p>
            <a:pPr indent="0" lvl="0" marL="0" marR="0" rtl="0" algn="l">
              <a:lnSpc>
                <a:spcPct val="100000"/>
              </a:lnSpc>
              <a:spcBef>
                <a:spcPts val="0"/>
              </a:spcBef>
              <a:spcAft>
                <a:spcPts val="0"/>
              </a:spcAft>
              <a:buNone/>
            </a:pPr>
            <a:r>
              <a:rPr lang="en"/>
              <a:t>Garrett Hastings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pic>
        <p:nvPicPr>
          <p:cNvPr id="502" name="Google Shape;502;p26"/>
          <p:cNvPicPr preferRelativeResize="0"/>
          <p:nvPr/>
        </p:nvPicPr>
        <p:blipFill>
          <a:blip r:embed="rId3">
            <a:alphaModFix/>
          </a:blip>
          <a:stretch>
            <a:fillRect/>
          </a:stretch>
        </p:blipFill>
        <p:spPr>
          <a:xfrm>
            <a:off x="1805613" y="0"/>
            <a:ext cx="5572125" cy="2609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35"/>
          <p:cNvSpPr txBox="1"/>
          <p:nvPr>
            <p:ph type="ctrTitle"/>
          </p:nvPr>
        </p:nvSpPr>
        <p:spPr>
          <a:xfrm>
            <a:off x="-31650" y="128314"/>
            <a:ext cx="676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Filtering</a:t>
            </a:r>
            <a:endParaRPr/>
          </a:p>
        </p:txBody>
      </p:sp>
      <p:sp>
        <p:nvSpPr>
          <p:cNvPr id="606" name="Google Shape;606;p35"/>
          <p:cNvSpPr txBox="1"/>
          <p:nvPr/>
        </p:nvSpPr>
        <p:spPr>
          <a:xfrm>
            <a:off x="44550" y="1381725"/>
            <a:ext cx="4002300" cy="345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Only select predictors with moderately high correlation with response y = SalePrice</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abs(Corr(X,Y)) &gt; 0.4</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From 314 predictors down to 28 predictors</a:t>
            </a:r>
            <a:endParaRPr sz="1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800">
              <a:solidFill>
                <a:srgbClr val="FFFFFF"/>
              </a:solidFill>
              <a:latin typeface="Overpass ExtraLight"/>
              <a:ea typeface="Overpass ExtraLight"/>
              <a:cs typeface="Overpass ExtraLight"/>
              <a:sym typeface="Overpass ExtraLight"/>
            </a:endParaRPr>
          </a:p>
        </p:txBody>
      </p:sp>
      <p:pic>
        <p:nvPicPr>
          <p:cNvPr id="607" name="Google Shape;607;p35"/>
          <p:cNvPicPr preferRelativeResize="0"/>
          <p:nvPr/>
        </p:nvPicPr>
        <p:blipFill>
          <a:blip r:embed="rId3">
            <a:alphaModFix/>
          </a:blip>
          <a:stretch>
            <a:fillRect/>
          </a:stretch>
        </p:blipFill>
        <p:spPr>
          <a:xfrm>
            <a:off x="4122625" y="0"/>
            <a:ext cx="502137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36"/>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Techniques</a:t>
            </a:r>
            <a:endParaRPr/>
          </a:p>
        </p:txBody>
      </p:sp>
      <p:sp>
        <p:nvSpPr>
          <p:cNvPr id="613" name="Google Shape;613;p36"/>
          <p:cNvSpPr txBox="1"/>
          <p:nvPr>
            <p:ph idx="2" type="subTitle"/>
          </p:nvPr>
        </p:nvSpPr>
        <p:spPr>
          <a:xfrm>
            <a:off x="3639689" y="2184221"/>
            <a:ext cx="1976700" cy="9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t>Regularization:</a:t>
            </a:r>
            <a:endParaRPr sz="1600"/>
          </a:p>
          <a:p>
            <a:pPr indent="0" lvl="0" marL="0" rtl="0" algn="ctr">
              <a:spcBef>
                <a:spcPts val="0"/>
              </a:spcBef>
              <a:spcAft>
                <a:spcPts val="0"/>
              </a:spcAft>
              <a:buClr>
                <a:schemeClr val="dk1"/>
              </a:buClr>
              <a:buSzPts val="1100"/>
              <a:buFont typeface="Arial"/>
              <a:buNone/>
            </a:pPr>
            <a:r>
              <a:rPr lang="en" sz="1600"/>
              <a:t>Lasso &amp; Ridge</a:t>
            </a:r>
            <a:endParaRPr sz="1600"/>
          </a:p>
        </p:txBody>
      </p:sp>
      <p:sp>
        <p:nvSpPr>
          <p:cNvPr id="614" name="Google Shape;614;p36"/>
          <p:cNvSpPr txBox="1"/>
          <p:nvPr>
            <p:ph idx="3" type="subTitle"/>
          </p:nvPr>
        </p:nvSpPr>
        <p:spPr>
          <a:xfrm>
            <a:off x="6554478" y="2243976"/>
            <a:ext cx="1976700" cy="9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Dimension Reduction:</a:t>
            </a:r>
            <a:endParaRPr sz="1600"/>
          </a:p>
          <a:p>
            <a:pPr indent="0" lvl="0" marL="0" rtl="0" algn="ctr">
              <a:spcBef>
                <a:spcPts val="0"/>
              </a:spcBef>
              <a:spcAft>
                <a:spcPts val="0"/>
              </a:spcAft>
              <a:buNone/>
            </a:pPr>
            <a:r>
              <a:rPr lang="en" sz="1600"/>
              <a:t>PCR and PLS</a:t>
            </a:r>
            <a:endParaRPr sz="1600"/>
          </a:p>
        </p:txBody>
      </p:sp>
      <p:sp>
        <p:nvSpPr>
          <p:cNvPr id="615" name="Google Shape;615;p36"/>
          <p:cNvSpPr txBox="1"/>
          <p:nvPr>
            <p:ph idx="4" type="subTitle"/>
          </p:nvPr>
        </p:nvSpPr>
        <p:spPr>
          <a:xfrm>
            <a:off x="724925" y="2183025"/>
            <a:ext cx="1976700" cy="9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Subset Selection:</a:t>
            </a:r>
            <a:endParaRPr sz="1600"/>
          </a:p>
          <a:p>
            <a:pPr indent="0" lvl="0" marL="0" rtl="0" algn="ctr">
              <a:spcBef>
                <a:spcPts val="0"/>
              </a:spcBef>
              <a:spcAft>
                <a:spcPts val="0"/>
              </a:spcAft>
              <a:buNone/>
            </a:pPr>
            <a:r>
              <a:rPr lang="en" sz="1600"/>
              <a:t>Best Subset Selection</a:t>
            </a:r>
            <a:endParaRPr sz="1600"/>
          </a:p>
        </p:txBody>
      </p:sp>
      <p:grpSp>
        <p:nvGrpSpPr>
          <p:cNvPr id="616" name="Google Shape;616;p36"/>
          <p:cNvGrpSpPr/>
          <p:nvPr/>
        </p:nvGrpSpPr>
        <p:grpSpPr>
          <a:xfrm>
            <a:off x="1525162" y="1782172"/>
            <a:ext cx="374774" cy="346073"/>
            <a:chOff x="1989449" y="4282269"/>
            <a:chExt cx="374774" cy="346073"/>
          </a:xfrm>
        </p:grpSpPr>
        <p:sp>
          <p:nvSpPr>
            <p:cNvPr id="617" name="Google Shape;617;p36"/>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18" name="Google Shape;618;p36"/>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19" name="Google Shape;619;p36"/>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0" name="Google Shape;620;p36"/>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1" name="Google Shape;621;p36"/>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sp>
        <p:nvSpPr>
          <p:cNvPr id="622" name="Google Shape;622;p36"/>
          <p:cNvSpPr/>
          <p:nvPr/>
        </p:nvSpPr>
        <p:spPr>
          <a:xfrm>
            <a:off x="4445232" y="1666287"/>
            <a:ext cx="365632" cy="36356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nvGrpSpPr>
          <p:cNvPr id="623" name="Google Shape;623;p36"/>
          <p:cNvGrpSpPr/>
          <p:nvPr/>
        </p:nvGrpSpPr>
        <p:grpSpPr>
          <a:xfrm>
            <a:off x="7302952" y="1627114"/>
            <a:ext cx="457195" cy="457216"/>
            <a:chOff x="3103963" y="3361140"/>
            <a:chExt cx="297886" cy="337578"/>
          </a:xfrm>
        </p:grpSpPr>
        <p:sp>
          <p:nvSpPr>
            <p:cNvPr id="624" name="Google Shape;624;p36"/>
            <p:cNvSpPr/>
            <p:nvPr/>
          </p:nvSpPr>
          <p:spPr>
            <a:xfrm>
              <a:off x="3245305" y="3519402"/>
              <a:ext cx="14026" cy="14408"/>
            </a:xfrm>
            <a:custGeom>
              <a:rect b="b" l="l" r="r" t="t"/>
              <a:pathLst>
                <a:path extrusionOk="0" h="453" w="441">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5" name="Google Shape;625;p36"/>
            <p:cNvSpPr/>
            <p:nvPr/>
          </p:nvSpPr>
          <p:spPr>
            <a:xfrm>
              <a:off x="3284679" y="3597388"/>
              <a:ext cx="74646" cy="74646"/>
            </a:xfrm>
            <a:custGeom>
              <a:rect b="b" l="l" r="r" t="t"/>
              <a:pathLst>
                <a:path extrusionOk="0" h="2347" w="2347">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6" name="Google Shape;626;p36"/>
            <p:cNvSpPr/>
            <p:nvPr/>
          </p:nvSpPr>
          <p:spPr>
            <a:xfrm>
              <a:off x="3145692" y="3597483"/>
              <a:ext cx="75028" cy="74933"/>
            </a:xfrm>
            <a:custGeom>
              <a:rect b="b" l="l" r="r" t="t"/>
              <a:pathLst>
                <a:path extrusionOk="0" h="2356" w="2359">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7" name="Google Shape;627;p36"/>
            <p:cNvSpPr/>
            <p:nvPr/>
          </p:nvSpPr>
          <p:spPr>
            <a:xfrm>
              <a:off x="3277873" y="3491382"/>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8" name="Google Shape;628;p36"/>
            <p:cNvSpPr/>
            <p:nvPr/>
          </p:nvSpPr>
          <p:spPr>
            <a:xfrm>
              <a:off x="3277873" y="3490618"/>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29" name="Google Shape;629;p36"/>
            <p:cNvSpPr/>
            <p:nvPr/>
          </p:nvSpPr>
          <p:spPr>
            <a:xfrm>
              <a:off x="3257422" y="360422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0" name="Google Shape;630;p36"/>
            <p:cNvSpPr/>
            <p:nvPr/>
          </p:nvSpPr>
          <p:spPr>
            <a:xfrm>
              <a:off x="3257422" y="360422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1" name="Google Shape;631;p36"/>
            <p:cNvSpPr/>
            <p:nvPr/>
          </p:nvSpPr>
          <p:spPr>
            <a:xfrm>
              <a:off x="3103963" y="3361140"/>
              <a:ext cx="297886" cy="337578"/>
            </a:xfrm>
            <a:custGeom>
              <a:rect b="b" l="l" r="r" t="t"/>
              <a:pathLst>
                <a:path extrusionOk="0" h="10614" w="9366">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2" name="Google Shape;632;p36"/>
            <p:cNvSpPr/>
            <p:nvPr/>
          </p:nvSpPr>
          <p:spPr>
            <a:xfrm>
              <a:off x="3277873" y="3491382"/>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3" name="Google Shape;633;p36"/>
            <p:cNvSpPr/>
            <p:nvPr/>
          </p:nvSpPr>
          <p:spPr>
            <a:xfrm>
              <a:off x="3278986" y="3524681"/>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4" name="Google Shape;634;p36"/>
            <p:cNvSpPr/>
            <p:nvPr/>
          </p:nvSpPr>
          <p:spPr>
            <a:xfrm>
              <a:off x="3219543" y="3586415"/>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5" name="Google Shape;635;p36"/>
            <p:cNvSpPr/>
            <p:nvPr/>
          </p:nvSpPr>
          <p:spPr>
            <a:xfrm>
              <a:off x="3219543" y="3586415"/>
              <a:ext cx="32" cy="32"/>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6" name="Google Shape;636;p36"/>
            <p:cNvSpPr/>
            <p:nvPr/>
          </p:nvSpPr>
          <p:spPr>
            <a:xfrm>
              <a:off x="3219543" y="3586415"/>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7" name="Google Shape;637;p36"/>
            <p:cNvSpPr/>
            <p:nvPr/>
          </p:nvSpPr>
          <p:spPr>
            <a:xfrm>
              <a:off x="3247181" y="3444787"/>
              <a:ext cx="32" cy="32"/>
            </a:xfrm>
            <a:custGeom>
              <a:rect b="b" l="l" r="r" t="t"/>
              <a:pathLst>
                <a:path extrusionOk="0" h="1" w="1">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8" name="Google Shape;638;p36"/>
            <p:cNvSpPr/>
            <p:nvPr/>
          </p:nvSpPr>
          <p:spPr>
            <a:xfrm>
              <a:off x="3257422" y="3604226"/>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9" name="Google Shape;639;p36"/>
            <p:cNvSpPr/>
            <p:nvPr/>
          </p:nvSpPr>
          <p:spPr>
            <a:xfrm>
              <a:off x="3257422" y="3604226"/>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0" name="Google Shape;640;p36"/>
            <p:cNvSpPr/>
            <p:nvPr/>
          </p:nvSpPr>
          <p:spPr>
            <a:xfrm>
              <a:off x="3247181" y="3444787"/>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1" name="Google Shape;641;p36"/>
            <p:cNvSpPr/>
            <p:nvPr/>
          </p:nvSpPr>
          <p:spPr>
            <a:xfrm>
              <a:off x="3257422" y="3604226"/>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2" name="Google Shape;642;p36"/>
            <p:cNvSpPr/>
            <p:nvPr/>
          </p:nvSpPr>
          <p:spPr>
            <a:xfrm>
              <a:off x="3257422" y="360422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3" name="Google Shape;643;p36"/>
            <p:cNvSpPr/>
            <p:nvPr/>
          </p:nvSpPr>
          <p:spPr>
            <a:xfrm>
              <a:off x="3257422" y="360422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4" name="Google Shape;644;p36"/>
            <p:cNvSpPr/>
            <p:nvPr/>
          </p:nvSpPr>
          <p:spPr>
            <a:xfrm>
              <a:off x="3269922" y="339860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5" name="Google Shape;645;p36"/>
            <p:cNvSpPr/>
            <p:nvPr/>
          </p:nvSpPr>
          <p:spPr>
            <a:xfrm>
              <a:off x="3259299" y="3361140"/>
              <a:ext cx="51174" cy="118060"/>
            </a:xfrm>
            <a:custGeom>
              <a:rect b="b" l="l" r="r" t="t"/>
              <a:pathLst>
                <a:path extrusionOk="0" h="3712" w="1609">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6" name="Google Shape;646;p36"/>
            <p:cNvSpPr/>
            <p:nvPr/>
          </p:nvSpPr>
          <p:spPr>
            <a:xfrm>
              <a:off x="3269922" y="3398606"/>
              <a:ext cx="32" cy="32"/>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47" name="Google Shape;647;p36"/>
            <p:cNvSpPr/>
            <p:nvPr/>
          </p:nvSpPr>
          <p:spPr>
            <a:xfrm>
              <a:off x="3269922" y="3398606"/>
              <a:ext cx="32" cy="32"/>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37"/>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Best Subset Selection</a:t>
            </a:r>
            <a:endParaRPr>
              <a:solidFill>
                <a:srgbClr val="FFFFFF"/>
              </a:solidFill>
            </a:endParaRPr>
          </a:p>
        </p:txBody>
      </p:sp>
      <p:sp>
        <p:nvSpPr>
          <p:cNvPr id="653" name="Google Shape;653;p37"/>
          <p:cNvSpPr txBox="1"/>
          <p:nvPr>
            <p:ph idx="4" type="subTitle"/>
          </p:nvPr>
        </p:nvSpPr>
        <p:spPr>
          <a:xfrm>
            <a:off x="101000" y="1525775"/>
            <a:ext cx="4866600" cy="318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1"/>
              </a:buClr>
              <a:buSzPts val="1400"/>
              <a:buFont typeface="Overpass"/>
              <a:buChar char="●"/>
            </a:pPr>
            <a:r>
              <a:rPr lang="en" sz="2400">
                <a:solidFill>
                  <a:schemeClr val="accent1"/>
                </a:solidFill>
                <a:latin typeface="Lexend Deca"/>
                <a:ea typeface="Lexend Deca"/>
                <a:cs typeface="Lexend Deca"/>
                <a:sym typeface="Lexend Deca"/>
              </a:rPr>
              <a:t>Pros</a:t>
            </a:r>
            <a:r>
              <a:rPr b="1" lang="en">
                <a:solidFill>
                  <a:srgbClr val="FFFFFF"/>
                </a:solidFill>
                <a:latin typeface="Overpass"/>
                <a:ea typeface="Overpass"/>
                <a:cs typeface="Overpass"/>
                <a:sym typeface="Overpass"/>
              </a:rPr>
              <a:t>:</a:t>
            </a:r>
            <a:endParaRPr b="1">
              <a:solidFill>
                <a:srgbClr val="FFFFFF"/>
              </a:solidFill>
              <a:latin typeface="Overpass"/>
              <a:ea typeface="Overpass"/>
              <a:cs typeface="Overpass"/>
              <a:sym typeface="Overpass"/>
            </a:endParaRPr>
          </a:p>
          <a:p>
            <a:pPr indent="-317500" lvl="1" marL="914400" rtl="0" algn="l">
              <a:spcBef>
                <a:spcPts val="0"/>
              </a:spcBef>
              <a:spcAft>
                <a:spcPts val="0"/>
              </a:spcAft>
              <a:buClr>
                <a:srgbClr val="FFFFFF"/>
              </a:buClr>
              <a:buSzPts val="1400"/>
              <a:buChar char="○"/>
            </a:pPr>
            <a:r>
              <a:rPr lang="en" sz="1400"/>
              <a:t>Has simple fitting procedure</a:t>
            </a:r>
            <a:endParaRPr sz="1400"/>
          </a:p>
          <a:p>
            <a:pPr indent="-317500" lvl="1" marL="914400" rtl="0" algn="l">
              <a:spcBef>
                <a:spcPts val="0"/>
              </a:spcBef>
              <a:spcAft>
                <a:spcPts val="0"/>
              </a:spcAft>
              <a:buClr>
                <a:srgbClr val="FFFFFF"/>
              </a:buClr>
              <a:buSzPts val="1400"/>
              <a:buChar char="○"/>
            </a:pPr>
            <a:r>
              <a:rPr lang="en" sz="1400"/>
              <a:t>Gives sparse model (feature selection)</a:t>
            </a:r>
            <a:endParaRPr sz="1400">
              <a:solidFill>
                <a:srgbClr val="FFFFFF"/>
              </a:solidFill>
            </a:endParaRPr>
          </a:p>
          <a:p>
            <a:pPr indent="-317500" lvl="1" marL="914400" rtl="0" algn="l">
              <a:spcBef>
                <a:spcPts val="0"/>
              </a:spcBef>
              <a:spcAft>
                <a:spcPts val="0"/>
              </a:spcAft>
              <a:buClr>
                <a:schemeClr val="accent1"/>
              </a:buClr>
              <a:buSzPts val="1400"/>
              <a:buChar char="○"/>
            </a:pPr>
            <a:r>
              <a:rPr lang="en" sz="1400">
                <a:solidFill>
                  <a:schemeClr val="accent1"/>
                </a:solidFill>
              </a:rPr>
              <a:t>Assesses all possible subset of variables</a:t>
            </a:r>
            <a:endParaRPr sz="1400"/>
          </a:p>
          <a:p>
            <a:pPr indent="-317500" lvl="1" marL="914400" rtl="0" algn="l">
              <a:spcBef>
                <a:spcPts val="0"/>
              </a:spcBef>
              <a:spcAft>
                <a:spcPts val="0"/>
              </a:spcAft>
              <a:buClr>
                <a:srgbClr val="FFFFFF"/>
              </a:buClr>
              <a:buSzPts val="1400"/>
              <a:buChar char="○"/>
            </a:pPr>
            <a:r>
              <a:rPr lang="en" sz="1400">
                <a:solidFill>
                  <a:srgbClr val="FFFFFF"/>
                </a:solidFill>
              </a:rPr>
              <a:t>Presents the best candidate for a least-squared model with q variables</a:t>
            </a:r>
            <a:endParaRPr sz="1400">
              <a:solidFill>
                <a:srgbClr val="FFFFFF"/>
              </a:solidFill>
            </a:endParaRPr>
          </a:p>
          <a:p>
            <a:pPr indent="-317500" lvl="0" marL="457200" marR="0" rtl="0" algn="l">
              <a:lnSpc>
                <a:spcPct val="100000"/>
              </a:lnSpc>
              <a:spcBef>
                <a:spcPts val="0"/>
              </a:spcBef>
              <a:spcAft>
                <a:spcPts val="0"/>
              </a:spcAft>
              <a:buClr>
                <a:schemeClr val="accent1"/>
              </a:buClr>
              <a:buSzPts val="1400"/>
              <a:buFont typeface="Overpass"/>
              <a:buChar char="●"/>
            </a:pPr>
            <a:r>
              <a:rPr lang="en" sz="2400">
                <a:solidFill>
                  <a:schemeClr val="accent1"/>
                </a:solidFill>
                <a:latin typeface="Lexend Deca"/>
                <a:ea typeface="Lexend Deca"/>
                <a:cs typeface="Lexend Deca"/>
                <a:sym typeface="Lexend Deca"/>
              </a:rPr>
              <a:t>Cons</a:t>
            </a:r>
            <a:r>
              <a:rPr b="1" lang="en">
                <a:solidFill>
                  <a:srgbClr val="FFFFFF"/>
                </a:solidFill>
                <a:latin typeface="Overpass"/>
                <a:ea typeface="Overpass"/>
                <a:cs typeface="Overpass"/>
                <a:sym typeface="Overpass"/>
              </a:rPr>
              <a:t>:</a:t>
            </a:r>
            <a:endParaRPr b="1">
              <a:solidFill>
                <a:srgbClr val="FFFFFF"/>
              </a:solidFill>
              <a:latin typeface="Overpass"/>
              <a:ea typeface="Overpass"/>
              <a:cs typeface="Overpass"/>
              <a:sym typeface="Overpass"/>
            </a:endParaRPr>
          </a:p>
          <a:p>
            <a:pPr indent="-317500" lvl="1" marL="914400" rtl="0" algn="l">
              <a:spcBef>
                <a:spcPts val="0"/>
              </a:spcBef>
              <a:spcAft>
                <a:spcPts val="0"/>
              </a:spcAft>
              <a:buClr>
                <a:srgbClr val="FFFFFF"/>
              </a:buClr>
              <a:buSzPts val="1400"/>
              <a:buChar char="○"/>
            </a:pPr>
            <a:r>
              <a:rPr lang="en" sz="1400">
                <a:solidFill>
                  <a:srgbClr val="FFFFFF"/>
                </a:solidFill>
              </a:rPr>
              <a:t>Takes a long time to process large models</a:t>
            </a:r>
            <a:r>
              <a:rPr lang="en" sz="1400"/>
              <a:t>; </a:t>
            </a:r>
            <a:r>
              <a:rPr lang="en" sz="1400">
                <a:solidFill>
                  <a:srgbClr val="FFFFFF"/>
                </a:solidFill>
              </a:rPr>
              <a:t>computationally expensive</a:t>
            </a:r>
            <a:endParaRPr sz="1400">
              <a:solidFill>
                <a:srgbClr val="FFFFFF"/>
              </a:solidFill>
            </a:endParaRPr>
          </a:p>
        </p:txBody>
      </p:sp>
      <p:pic>
        <p:nvPicPr>
          <p:cNvPr id="654" name="Google Shape;654;p37"/>
          <p:cNvPicPr preferRelativeResize="0"/>
          <p:nvPr/>
        </p:nvPicPr>
        <p:blipFill>
          <a:blip r:embed="rId3">
            <a:alphaModFix/>
          </a:blip>
          <a:stretch>
            <a:fillRect/>
          </a:stretch>
        </p:blipFill>
        <p:spPr>
          <a:xfrm>
            <a:off x="4897538" y="1746337"/>
            <a:ext cx="4246468" cy="3397175"/>
          </a:xfrm>
          <a:prstGeom prst="rect">
            <a:avLst/>
          </a:prstGeom>
          <a:noFill/>
          <a:ln>
            <a:noFill/>
          </a:ln>
        </p:spPr>
      </p:pic>
      <p:sp>
        <p:nvSpPr>
          <p:cNvPr id="655" name="Google Shape;655;p37"/>
          <p:cNvSpPr txBox="1"/>
          <p:nvPr/>
        </p:nvSpPr>
        <p:spPr>
          <a:xfrm>
            <a:off x="2721900" y="993850"/>
            <a:ext cx="37002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2"/>
                </a:solidFill>
                <a:latin typeface="Overpass"/>
                <a:ea typeface="Overpass"/>
                <a:cs typeface="Overpass"/>
                <a:sym typeface="Overpass"/>
              </a:rPr>
              <a:t>Test MSE: 0.0188, 9 predictors</a:t>
            </a:r>
            <a:endParaRPr b="1" sz="1600">
              <a:solidFill>
                <a:schemeClr val="lt2"/>
              </a:solidFill>
              <a:latin typeface="Overpass"/>
              <a:ea typeface="Overpass"/>
              <a:cs typeface="Overpass"/>
              <a:sym typeface="Overpass"/>
            </a:endParaRPr>
          </a:p>
          <a:p>
            <a:pPr indent="0" lvl="0" marL="0" rtl="0" algn="ctr">
              <a:spcBef>
                <a:spcPts val="0"/>
              </a:spcBef>
              <a:spcAft>
                <a:spcPts val="0"/>
              </a:spcAft>
              <a:buNone/>
            </a:pPr>
            <a:r>
              <a:t/>
            </a:r>
            <a:endParaRPr b="1" sz="1600">
              <a:solidFill>
                <a:schemeClr val="lt2"/>
              </a:solidFill>
              <a:latin typeface="Overpass"/>
              <a:ea typeface="Overpass"/>
              <a:cs typeface="Overpass"/>
              <a:sym typeface="Overpass"/>
            </a:endParaRPr>
          </a:p>
          <a:p>
            <a:pPr indent="0" lvl="0" marL="0" rtl="0" algn="ctr">
              <a:spcBef>
                <a:spcPts val="0"/>
              </a:spcBef>
              <a:spcAft>
                <a:spcPts val="0"/>
              </a:spcAft>
              <a:buNone/>
            </a:pPr>
            <a:r>
              <a:t/>
            </a:r>
            <a:endParaRPr>
              <a:solidFill>
                <a:schemeClr val="lt2"/>
              </a:solidFill>
              <a:latin typeface="Overpass ExtraLight"/>
              <a:ea typeface="Overpass ExtraLight"/>
              <a:cs typeface="Overpass ExtraLight"/>
              <a:sym typeface="Overpass Extra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38"/>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Principal Component Regression</a:t>
            </a:r>
            <a:endParaRPr/>
          </a:p>
        </p:txBody>
      </p:sp>
      <p:sp>
        <p:nvSpPr>
          <p:cNvPr id="661" name="Google Shape;661;p38"/>
          <p:cNvSpPr txBox="1"/>
          <p:nvPr>
            <p:ph idx="4" type="subTitle"/>
          </p:nvPr>
        </p:nvSpPr>
        <p:spPr>
          <a:xfrm>
            <a:off x="181575" y="1580025"/>
            <a:ext cx="4866600" cy="318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Overpass"/>
              <a:buChar char="●"/>
            </a:pPr>
            <a:r>
              <a:rPr lang="en" sz="2400">
                <a:solidFill>
                  <a:schemeClr val="accent1"/>
                </a:solidFill>
                <a:latin typeface="Lexend Deca"/>
                <a:ea typeface="Lexend Deca"/>
                <a:cs typeface="Lexend Deca"/>
                <a:sym typeface="Lexend Deca"/>
              </a:rPr>
              <a:t>Pros:</a:t>
            </a:r>
            <a:endParaRPr b="1">
              <a:solidFill>
                <a:schemeClr val="accent1"/>
              </a:solidFill>
              <a:latin typeface="Overpass"/>
              <a:ea typeface="Overpass"/>
              <a:cs typeface="Overpass"/>
              <a:sym typeface="Overpass"/>
            </a:endParaRPr>
          </a:p>
          <a:p>
            <a:pPr indent="-317500" lvl="1" marL="914400" rtl="0" algn="l">
              <a:spcBef>
                <a:spcPts val="0"/>
              </a:spcBef>
              <a:spcAft>
                <a:spcPts val="0"/>
              </a:spcAft>
              <a:buClr>
                <a:schemeClr val="accent1"/>
              </a:buClr>
              <a:buSzPts val="1400"/>
              <a:buChar char="○"/>
            </a:pPr>
            <a:r>
              <a:rPr lang="en" sz="1400">
                <a:solidFill>
                  <a:schemeClr val="accent1"/>
                </a:solidFill>
              </a:rPr>
              <a:t>Reduces data dimension</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Mitigates overfitting </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Avoids multicollinearity</a:t>
            </a:r>
            <a:endParaRPr sz="1400">
              <a:solidFill>
                <a:schemeClr val="accent1"/>
              </a:solidFill>
            </a:endParaRPr>
          </a:p>
          <a:p>
            <a:pPr indent="-317500" lvl="0" marL="457200" rtl="0" algn="l">
              <a:spcBef>
                <a:spcPts val="0"/>
              </a:spcBef>
              <a:spcAft>
                <a:spcPts val="0"/>
              </a:spcAft>
              <a:buClr>
                <a:schemeClr val="accent1"/>
              </a:buClr>
              <a:buSzPts val="1400"/>
              <a:buFont typeface="Overpass"/>
              <a:buChar char="●"/>
            </a:pPr>
            <a:r>
              <a:rPr lang="en" sz="2400">
                <a:solidFill>
                  <a:schemeClr val="accent1"/>
                </a:solidFill>
                <a:latin typeface="Lexend Deca"/>
                <a:ea typeface="Lexend Deca"/>
                <a:cs typeface="Lexend Deca"/>
                <a:sym typeface="Lexend Deca"/>
              </a:rPr>
              <a:t>Cons:</a:t>
            </a:r>
            <a:endParaRPr b="1">
              <a:solidFill>
                <a:schemeClr val="accent1"/>
              </a:solidFill>
              <a:latin typeface="Overpass"/>
              <a:ea typeface="Overpass"/>
              <a:cs typeface="Overpass"/>
              <a:sym typeface="Overpass"/>
            </a:endParaRPr>
          </a:p>
          <a:p>
            <a:pPr indent="-317500" lvl="1" marL="914400" rtl="0" algn="l">
              <a:spcBef>
                <a:spcPts val="0"/>
              </a:spcBef>
              <a:spcAft>
                <a:spcPts val="0"/>
              </a:spcAft>
              <a:buClr>
                <a:schemeClr val="accent1"/>
              </a:buClr>
              <a:buSzPts val="1400"/>
              <a:buChar char="○"/>
            </a:pPr>
            <a:r>
              <a:rPr lang="en" sz="1400">
                <a:solidFill>
                  <a:schemeClr val="accent1"/>
                </a:solidFill>
              </a:rPr>
              <a:t>Does not yield feature selection</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The first M principal components, though may best explain the predictors, are not necessarily predictive of the response</a:t>
            </a:r>
            <a:endParaRPr sz="1400">
              <a:solidFill>
                <a:schemeClr val="accent1"/>
              </a:solidFill>
            </a:endParaRPr>
          </a:p>
        </p:txBody>
      </p:sp>
      <p:sp>
        <p:nvSpPr>
          <p:cNvPr id="662" name="Google Shape;662;p38"/>
          <p:cNvSpPr txBox="1"/>
          <p:nvPr/>
        </p:nvSpPr>
        <p:spPr>
          <a:xfrm>
            <a:off x="813525" y="941425"/>
            <a:ext cx="75948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lt2"/>
                </a:solidFill>
                <a:latin typeface="Overpass"/>
                <a:ea typeface="Overpass"/>
                <a:cs typeface="Overpass"/>
                <a:sym typeface="Overpass"/>
              </a:rPr>
              <a:t>Creates new components from linear combinations of original variables such that they capture as much variability in the predictors as possible</a:t>
            </a:r>
            <a:endParaRPr b="1" sz="1600">
              <a:solidFill>
                <a:schemeClr val="lt2"/>
              </a:solidFill>
              <a:latin typeface="Overpass"/>
              <a:ea typeface="Overpass"/>
              <a:cs typeface="Overpass"/>
              <a:sym typeface="Overpass"/>
            </a:endParaRPr>
          </a:p>
          <a:p>
            <a:pPr indent="0" lvl="0" marL="0" rtl="0" algn="l">
              <a:spcBef>
                <a:spcPts val="0"/>
              </a:spcBef>
              <a:spcAft>
                <a:spcPts val="0"/>
              </a:spcAft>
              <a:buNone/>
            </a:pPr>
            <a:r>
              <a:t/>
            </a:r>
            <a:endParaRPr b="1" sz="1600">
              <a:solidFill>
                <a:schemeClr val="lt2"/>
              </a:solidFill>
              <a:latin typeface="Overpass"/>
              <a:ea typeface="Overpass"/>
              <a:cs typeface="Overpass"/>
              <a:sym typeface="Overpass"/>
            </a:endParaRPr>
          </a:p>
        </p:txBody>
      </p:sp>
      <p:pic>
        <p:nvPicPr>
          <p:cNvPr id="663" name="Google Shape;663;p38"/>
          <p:cNvPicPr preferRelativeResize="0"/>
          <p:nvPr/>
        </p:nvPicPr>
        <p:blipFill>
          <a:blip r:embed="rId3">
            <a:alphaModFix/>
          </a:blip>
          <a:stretch>
            <a:fillRect/>
          </a:stretch>
        </p:blipFill>
        <p:spPr>
          <a:xfrm>
            <a:off x="4960399" y="1580025"/>
            <a:ext cx="4101250" cy="3281000"/>
          </a:xfrm>
          <a:prstGeom prst="rect">
            <a:avLst/>
          </a:prstGeom>
          <a:noFill/>
          <a:ln>
            <a:noFill/>
          </a:ln>
        </p:spPr>
      </p:pic>
      <p:sp>
        <p:nvSpPr>
          <p:cNvPr id="664" name="Google Shape;664;p38"/>
          <p:cNvSpPr txBox="1"/>
          <p:nvPr/>
        </p:nvSpPr>
        <p:spPr>
          <a:xfrm>
            <a:off x="461525" y="3981525"/>
            <a:ext cx="3700200" cy="7923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verpass"/>
                <a:ea typeface="Overpass"/>
                <a:cs typeface="Overpass"/>
                <a:sym typeface="Overpass"/>
              </a:rPr>
              <a:t>Test MSE: 0.0216</a:t>
            </a:r>
            <a:endParaRPr b="1" sz="1800">
              <a:solidFill>
                <a:srgbClr val="FFFFFF"/>
              </a:solidFill>
              <a:latin typeface="Overpass"/>
              <a:ea typeface="Overpass"/>
              <a:cs typeface="Overpass"/>
              <a:sym typeface="Overpass"/>
            </a:endParaRPr>
          </a:p>
          <a:p>
            <a:pPr indent="0" lvl="0" marL="0" rtl="0" algn="ctr">
              <a:spcBef>
                <a:spcPts val="0"/>
              </a:spcBef>
              <a:spcAft>
                <a:spcPts val="0"/>
              </a:spcAft>
              <a:buNone/>
            </a:pPr>
            <a:r>
              <a:rPr b="1" lang="en" sz="1800">
                <a:solidFill>
                  <a:srgbClr val="FFFFFF"/>
                </a:solidFill>
                <a:latin typeface="Overpass"/>
                <a:ea typeface="Overpass"/>
                <a:cs typeface="Overpass"/>
                <a:sym typeface="Overpass"/>
              </a:rPr>
              <a:t>28 Variables (10 PCs)</a:t>
            </a:r>
            <a:endParaRPr b="1" sz="1800">
              <a:solidFill>
                <a:srgbClr val="FFFFFF"/>
              </a:solidFill>
              <a:latin typeface="Overpass"/>
              <a:ea typeface="Overpass"/>
              <a:cs typeface="Overpass"/>
              <a:sym typeface="Overpass"/>
            </a:endParaRPr>
          </a:p>
          <a:p>
            <a:pPr indent="0" lvl="0" marL="0" rtl="0" algn="l">
              <a:spcBef>
                <a:spcPts val="0"/>
              </a:spcBef>
              <a:spcAft>
                <a:spcPts val="0"/>
              </a:spcAft>
              <a:buNone/>
            </a:pPr>
            <a:r>
              <a:t/>
            </a:r>
            <a:endParaRPr>
              <a:solidFill>
                <a:schemeClr val="accent1"/>
              </a:solidFill>
              <a:latin typeface="Overpass ExtraLight"/>
              <a:ea typeface="Overpass ExtraLight"/>
              <a:cs typeface="Overpass ExtraLight"/>
              <a:sym typeface="Overpass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39"/>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Partial Least Squares</a:t>
            </a:r>
            <a:endParaRPr/>
          </a:p>
        </p:txBody>
      </p:sp>
      <p:sp>
        <p:nvSpPr>
          <p:cNvPr id="670" name="Google Shape;670;p39"/>
          <p:cNvSpPr txBox="1"/>
          <p:nvPr>
            <p:ph idx="4" type="subTitle"/>
          </p:nvPr>
        </p:nvSpPr>
        <p:spPr>
          <a:xfrm>
            <a:off x="181575" y="1580025"/>
            <a:ext cx="4866600" cy="318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solidFill>
                  <a:schemeClr val="accent1"/>
                </a:solidFill>
                <a:latin typeface="Lexend Deca"/>
                <a:ea typeface="Lexend Deca"/>
                <a:cs typeface="Lexend Deca"/>
                <a:sym typeface="Lexend Deca"/>
              </a:rPr>
              <a:t>Pros:</a:t>
            </a:r>
            <a:endParaRPr b="1" sz="2400">
              <a:solidFill>
                <a:schemeClr val="accent1"/>
              </a:solidFill>
              <a:latin typeface="Overpass"/>
              <a:ea typeface="Overpass"/>
              <a:cs typeface="Overpass"/>
              <a:sym typeface="Overpass"/>
            </a:endParaRPr>
          </a:p>
          <a:p>
            <a:pPr indent="-317500" lvl="1" marL="914400" rtl="0" algn="l">
              <a:spcBef>
                <a:spcPts val="0"/>
              </a:spcBef>
              <a:spcAft>
                <a:spcPts val="0"/>
              </a:spcAft>
              <a:buClr>
                <a:schemeClr val="accent1"/>
              </a:buClr>
              <a:buSzPts val="1400"/>
              <a:buChar char="○"/>
            </a:pPr>
            <a:r>
              <a:rPr lang="en" sz="1400">
                <a:solidFill>
                  <a:schemeClr val="accent1"/>
                </a:solidFill>
              </a:rPr>
              <a:t>All the advantages of PCR</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The supervised dimension reduction can reduce bias</a:t>
            </a:r>
            <a:endParaRPr sz="1400">
              <a:solidFill>
                <a:schemeClr val="accent1"/>
              </a:solidFill>
            </a:endParaRPr>
          </a:p>
          <a:p>
            <a:pPr indent="0" lvl="0" marL="0" rtl="0" algn="l">
              <a:spcBef>
                <a:spcPts val="0"/>
              </a:spcBef>
              <a:spcAft>
                <a:spcPts val="0"/>
              </a:spcAft>
              <a:buNone/>
            </a:pPr>
            <a:r>
              <a:t/>
            </a:r>
            <a:endParaRPr sz="1400">
              <a:solidFill>
                <a:schemeClr val="accent1"/>
              </a:solidFill>
            </a:endParaRPr>
          </a:p>
          <a:p>
            <a:pPr indent="0" lvl="0" marL="0" marR="0" rtl="0" algn="l">
              <a:lnSpc>
                <a:spcPct val="100000"/>
              </a:lnSpc>
              <a:spcBef>
                <a:spcPts val="0"/>
              </a:spcBef>
              <a:spcAft>
                <a:spcPts val="0"/>
              </a:spcAft>
              <a:buNone/>
            </a:pPr>
            <a:r>
              <a:rPr lang="en" sz="2400">
                <a:latin typeface="Lexend Deca"/>
                <a:ea typeface="Lexend Deca"/>
                <a:cs typeface="Lexend Deca"/>
                <a:sym typeface="Lexend Deca"/>
              </a:rPr>
              <a:t>Con</a:t>
            </a:r>
            <a:r>
              <a:rPr lang="en" sz="2400">
                <a:solidFill>
                  <a:schemeClr val="accent1"/>
                </a:solidFill>
                <a:latin typeface="Lexend Deca"/>
                <a:ea typeface="Lexend Deca"/>
                <a:cs typeface="Lexend Deca"/>
                <a:sym typeface="Lexend Deca"/>
              </a:rPr>
              <a:t>s:</a:t>
            </a:r>
            <a:endParaRPr b="1">
              <a:solidFill>
                <a:schemeClr val="lt2"/>
              </a:solidFill>
              <a:latin typeface="Overpass"/>
              <a:ea typeface="Overpass"/>
              <a:cs typeface="Overpass"/>
              <a:sym typeface="Overpass"/>
            </a:endParaRPr>
          </a:p>
          <a:p>
            <a:pPr indent="-317500" lvl="1" marL="914400" rtl="0" algn="l">
              <a:spcBef>
                <a:spcPts val="0"/>
              </a:spcBef>
              <a:spcAft>
                <a:spcPts val="0"/>
              </a:spcAft>
              <a:buClr>
                <a:schemeClr val="accent1"/>
              </a:buClr>
              <a:buSzPts val="1400"/>
              <a:buChar char="○"/>
            </a:pPr>
            <a:r>
              <a:rPr lang="en" sz="1400">
                <a:solidFill>
                  <a:schemeClr val="accent1"/>
                </a:solidFill>
              </a:rPr>
              <a:t>Does not yield feature selection</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The supervised dimension reduction can increase variance =&gt; will not perform that much better than PCR</a:t>
            </a:r>
            <a:endParaRPr sz="1400">
              <a:solidFill>
                <a:schemeClr val="accent1"/>
              </a:solidFill>
            </a:endParaRPr>
          </a:p>
        </p:txBody>
      </p:sp>
      <p:sp>
        <p:nvSpPr>
          <p:cNvPr id="671" name="Google Shape;671;p39"/>
          <p:cNvSpPr txBox="1"/>
          <p:nvPr/>
        </p:nvSpPr>
        <p:spPr>
          <a:xfrm>
            <a:off x="813525" y="941425"/>
            <a:ext cx="75948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Overpass"/>
                <a:ea typeface="Overpass"/>
                <a:cs typeface="Overpass"/>
                <a:sym typeface="Overpass"/>
              </a:rPr>
              <a:t>A </a:t>
            </a:r>
            <a:r>
              <a:rPr b="1" i="1" lang="en" sz="1600">
                <a:solidFill>
                  <a:schemeClr val="lt2"/>
                </a:solidFill>
                <a:latin typeface="Overpass"/>
                <a:ea typeface="Overpass"/>
                <a:cs typeface="Overpass"/>
                <a:sym typeface="Overpass"/>
              </a:rPr>
              <a:t>supervised </a:t>
            </a:r>
            <a:r>
              <a:rPr b="1" lang="en" sz="1600">
                <a:solidFill>
                  <a:schemeClr val="lt2"/>
                </a:solidFill>
                <a:latin typeface="Overpass"/>
                <a:ea typeface="Overpass"/>
                <a:cs typeface="Overpass"/>
                <a:sym typeface="Overpass"/>
              </a:rPr>
              <a:t> alternative to PCR -  PLS approach attempts to find directions that help explain both the predictors AND the response. </a:t>
            </a:r>
            <a:endParaRPr b="1" sz="1600">
              <a:solidFill>
                <a:schemeClr val="lt2"/>
              </a:solidFill>
              <a:latin typeface="Overpass"/>
              <a:ea typeface="Overpass"/>
              <a:cs typeface="Overpass"/>
              <a:sym typeface="Overpass"/>
            </a:endParaRPr>
          </a:p>
        </p:txBody>
      </p:sp>
      <p:sp>
        <p:nvSpPr>
          <p:cNvPr id="672" name="Google Shape;672;p39"/>
          <p:cNvSpPr txBox="1"/>
          <p:nvPr/>
        </p:nvSpPr>
        <p:spPr>
          <a:xfrm>
            <a:off x="255800" y="4196525"/>
            <a:ext cx="3700200" cy="7923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verpass"/>
                <a:ea typeface="Overpass"/>
                <a:cs typeface="Overpass"/>
                <a:sym typeface="Overpass"/>
              </a:rPr>
              <a:t>Test MSE: 0.0201</a:t>
            </a:r>
            <a:endParaRPr b="1" sz="1800">
              <a:solidFill>
                <a:srgbClr val="FFFFFF"/>
              </a:solidFill>
              <a:latin typeface="Overpass"/>
              <a:ea typeface="Overpass"/>
              <a:cs typeface="Overpass"/>
              <a:sym typeface="Overpass"/>
            </a:endParaRPr>
          </a:p>
          <a:p>
            <a:pPr indent="0" lvl="0" marL="0" rtl="0" algn="ctr">
              <a:spcBef>
                <a:spcPts val="0"/>
              </a:spcBef>
              <a:spcAft>
                <a:spcPts val="0"/>
              </a:spcAft>
              <a:buNone/>
            </a:pPr>
            <a:r>
              <a:rPr b="1" lang="en" sz="1800">
                <a:solidFill>
                  <a:srgbClr val="FFFFFF"/>
                </a:solidFill>
                <a:latin typeface="Overpass"/>
                <a:ea typeface="Overpass"/>
                <a:cs typeface="Overpass"/>
                <a:sym typeface="Overpass"/>
              </a:rPr>
              <a:t>28 Variables (9 components)</a:t>
            </a:r>
            <a:endParaRPr b="1" sz="1800">
              <a:solidFill>
                <a:srgbClr val="FFFFFF"/>
              </a:solidFill>
              <a:latin typeface="Overpass"/>
              <a:ea typeface="Overpass"/>
              <a:cs typeface="Overpass"/>
              <a:sym typeface="Overpass"/>
            </a:endParaRPr>
          </a:p>
          <a:p>
            <a:pPr indent="0" lvl="0" marL="0" rtl="0" algn="l">
              <a:spcBef>
                <a:spcPts val="0"/>
              </a:spcBef>
              <a:spcAft>
                <a:spcPts val="0"/>
              </a:spcAft>
              <a:buNone/>
            </a:pPr>
            <a:r>
              <a:t/>
            </a:r>
            <a:endParaRPr>
              <a:solidFill>
                <a:schemeClr val="accent1"/>
              </a:solidFill>
              <a:latin typeface="Overpass ExtraLight"/>
              <a:ea typeface="Overpass ExtraLight"/>
              <a:cs typeface="Overpass ExtraLight"/>
              <a:sym typeface="Overpass ExtraLight"/>
            </a:endParaRPr>
          </a:p>
        </p:txBody>
      </p:sp>
      <p:pic>
        <p:nvPicPr>
          <p:cNvPr id="673" name="Google Shape;673;p39"/>
          <p:cNvPicPr preferRelativeResize="0"/>
          <p:nvPr/>
        </p:nvPicPr>
        <p:blipFill>
          <a:blip r:embed="rId3">
            <a:alphaModFix/>
          </a:blip>
          <a:stretch>
            <a:fillRect/>
          </a:stretch>
        </p:blipFill>
        <p:spPr>
          <a:xfrm>
            <a:off x="5248475" y="1784850"/>
            <a:ext cx="3850700" cy="297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40"/>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a:t>
            </a:r>
            <a:endParaRPr/>
          </a:p>
        </p:txBody>
      </p:sp>
      <p:sp>
        <p:nvSpPr>
          <p:cNvPr id="679" name="Google Shape;679;p40"/>
          <p:cNvSpPr txBox="1"/>
          <p:nvPr>
            <p:ph idx="2" type="ctrTitle"/>
          </p:nvPr>
        </p:nvSpPr>
        <p:spPr>
          <a:xfrm>
            <a:off x="375075" y="9414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680" name="Google Shape;680;p40"/>
          <p:cNvSpPr txBox="1"/>
          <p:nvPr>
            <p:ph idx="1" type="subTitle"/>
          </p:nvPr>
        </p:nvSpPr>
        <p:spPr>
          <a:xfrm>
            <a:off x="375050" y="1515775"/>
            <a:ext cx="43530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Eliminates many variables in its model (sparse)</a:t>
            </a:r>
            <a:endParaRPr/>
          </a:p>
          <a:p>
            <a:pPr indent="-292100" lvl="0" marL="457200" rtl="0" algn="l">
              <a:spcBef>
                <a:spcPts val="0"/>
              </a:spcBef>
              <a:spcAft>
                <a:spcPts val="0"/>
              </a:spcAft>
              <a:buSzPts val="1000"/>
              <a:buChar char="●"/>
            </a:pPr>
            <a:r>
              <a:rPr lang="en"/>
              <a:t>Can create flexible models that do not rely on hierarchies, unlike forward and backward subset</a:t>
            </a:r>
            <a:endParaRPr/>
          </a:p>
          <a:p>
            <a:pPr indent="-292100" lvl="0" marL="457200" rtl="0" algn="l">
              <a:spcBef>
                <a:spcPts val="0"/>
              </a:spcBef>
              <a:spcAft>
                <a:spcPts val="0"/>
              </a:spcAft>
              <a:buSzPts val="1000"/>
              <a:buChar char="●"/>
            </a:pPr>
            <a:r>
              <a:rPr lang="en"/>
              <a:t>Gives better predictions than </a:t>
            </a:r>
            <a:r>
              <a:rPr lang="en"/>
              <a:t>Variable filtering</a:t>
            </a:r>
            <a:r>
              <a:rPr lang="en"/>
              <a:t> and fwd/bwd stepwise</a:t>
            </a:r>
            <a:endParaRPr/>
          </a:p>
        </p:txBody>
      </p:sp>
      <p:sp>
        <p:nvSpPr>
          <p:cNvPr id="681" name="Google Shape;681;p40"/>
          <p:cNvSpPr txBox="1"/>
          <p:nvPr>
            <p:ph idx="3" type="ctrTitle"/>
          </p:nvPr>
        </p:nvSpPr>
        <p:spPr>
          <a:xfrm>
            <a:off x="375075" y="2878763"/>
            <a:ext cx="30564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682" name="Google Shape;682;p40"/>
          <p:cNvSpPr txBox="1"/>
          <p:nvPr>
            <p:ph idx="4" type="subTitle"/>
          </p:nvPr>
        </p:nvSpPr>
        <p:spPr>
          <a:xfrm>
            <a:off x="375050" y="3436175"/>
            <a:ext cx="3772800" cy="931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Interpretability - why does it select certain variables and not others?</a:t>
            </a:r>
            <a:endParaRPr/>
          </a:p>
          <a:p>
            <a:pPr indent="-292100" lvl="0" marL="457200" rtl="0" algn="l">
              <a:spcBef>
                <a:spcPts val="0"/>
              </a:spcBef>
              <a:spcAft>
                <a:spcPts val="0"/>
              </a:spcAft>
              <a:buSzPts val="1000"/>
              <a:buChar char="●"/>
            </a:pPr>
            <a:r>
              <a:rPr lang="en"/>
              <a:t>Complicated m</a:t>
            </a:r>
            <a:r>
              <a:rPr lang="en"/>
              <a:t>odel-fitting procedure (hard to do without statistical software)</a:t>
            </a:r>
            <a:endParaRPr/>
          </a:p>
        </p:txBody>
      </p:sp>
      <p:sp>
        <p:nvSpPr>
          <p:cNvPr id="683" name="Google Shape;683;p40"/>
          <p:cNvSpPr txBox="1"/>
          <p:nvPr/>
        </p:nvSpPr>
        <p:spPr>
          <a:xfrm>
            <a:off x="2631475" y="941425"/>
            <a:ext cx="39768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Overpass"/>
                <a:ea typeface="Overpass"/>
                <a:cs typeface="Overpass"/>
                <a:sym typeface="Overpass"/>
              </a:rPr>
              <a:t>Test MSE: 0</a:t>
            </a:r>
            <a:r>
              <a:rPr b="1" lang="en" sz="1600">
                <a:solidFill>
                  <a:schemeClr val="lt2"/>
                </a:solidFill>
                <a:latin typeface="Overpass"/>
                <a:ea typeface="Overpass"/>
                <a:cs typeface="Overpass"/>
                <a:sym typeface="Overpass"/>
              </a:rPr>
              <a:t>.</a:t>
            </a:r>
            <a:r>
              <a:rPr b="1" lang="en" sz="1600">
                <a:solidFill>
                  <a:schemeClr val="lt2"/>
                </a:solidFill>
                <a:latin typeface="Overpass"/>
                <a:ea typeface="Overpass"/>
                <a:cs typeface="Overpass"/>
                <a:sym typeface="Overpass"/>
              </a:rPr>
              <a:t>0184, 23 predictors</a:t>
            </a:r>
            <a:endParaRPr b="1" sz="1600">
              <a:solidFill>
                <a:schemeClr val="lt2"/>
              </a:solidFill>
              <a:latin typeface="Overpass"/>
              <a:ea typeface="Overpass"/>
              <a:cs typeface="Overpass"/>
              <a:sym typeface="Overpass"/>
            </a:endParaRPr>
          </a:p>
        </p:txBody>
      </p:sp>
      <p:pic>
        <p:nvPicPr>
          <p:cNvPr id="684" name="Google Shape;684;p40"/>
          <p:cNvPicPr preferRelativeResize="0"/>
          <p:nvPr/>
        </p:nvPicPr>
        <p:blipFill>
          <a:blip r:embed="rId3">
            <a:alphaModFix/>
          </a:blip>
          <a:stretch>
            <a:fillRect/>
          </a:stretch>
        </p:blipFill>
        <p:spPr>
          <a:xfrm>
            <a:off x="4769025" y="1515775"/>
            <a:ext cx="3976800" cy="2454262"/>
          </a:xfrm>
          <a:prstGeom prst="rect">
            <a:avLst/>
          </a:prstGeom>
          <a:noFill/>
          <a:ln>
            <a:noFill/>
          </a:ln>
        </p:spPr>
      </p:pic>
      <p:sp>
        <p:nvSpPr>
          <p:cNvPr id="685" name="Google Shape;685;p40"/>
          <p:cNvSpPr txBox="1"/>
          <p:nvPr/>
        </p:nvSpPr>
        <p:spPr>
          <a:xfrm>
            <a:off x="4512325" y="4216875"/>
            <a:ext cx="41631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Overpass ExtraLight"/>
                <a:ea typeface="Overpass ExtraLight"/>
                <a:cs typeface="Overpass ExtraLight"/>
                <a:sym typeface="Overpass ExtraLight"/>
              </a:rPr>
              <a:t>The best Log(Lambda) = -5.978623</a:t>
            </a:r>
            <a:endParaRPr>
              <a:solidFill>
                <a:srgbClr val="00FFFF"/>
              </a:solidFill>
              <a:latin typeface="Overpass ExtraLight"/>
              <a:ea typeface="Overpass ExtraLight"/>
              <a:cs typeface="Overpass ExtraLight"/>
              <a:sym typeface="Overpass ExtraLight"/>
            </a:endParaRPr>
          </a:p>
          <a:p>
            <a:pPr indent="0" lvl="0" marL="0" rtl="0" algn="l">
              <a:spcBef>
                <a:spcPts val="0"/>
              </a:spcBef>
              <a:spcAft>
                <a:spcPts val="0"/>
              </a:spcAft>
              <a:buNone/>
            </a:pPr>
            <a:r>
              <a:rPr lang="en">
                <a:solidFill>
                  <a:srgbClr val="00FFFF"/>
                </a:solidFill>
                <a:latin typeface="Overpass ExtraLight"/>
                <a:ea typeface="Overpass ExtraLight"/>
                <a:cs typeface="Overpass ExtraLight"/>
                <a:sym typeface="Overpass ExtraLight"/>
              </a:rPr>
              <a:t>23 predictors in best model</a:t>
            </a:r>
            <a:endParaRPr>
              <a:solidFill>
                <a:srgbClr val="00FFFF"/>
              </a:solidFill>
              <a:latin typeface="Overpass ExtraLight"/>
              <a:ea typeface="Overpass ExtraLight"/>
              <a:cs typeface="Overpass ExtraLight"/>
              <a:sym typeface="Overpass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41"/>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Ridge</a:t>
            </a:r>
            <a:endParaRPr/>
          </a:p>
        </p:txBody>
      </p:sp>
      <p:sp>
        <p:nvSpPr>
          <p:cNvPr id="691" name="Google Shape;691;p41"/>
          <p:cNvSpPr txBox="1"/>
          <p:nvPr>
            <p:ph idx="2" type="ctrTitle"/>
          </p:nvPr>
        </p:nvSpPr>
        <p:spPr>
          <a:xfrm>
            <a:off x="263000" y="100427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692" name="Google Shape;692;p41"/>
          <p:cNvSpPr txBox="1"/>
          <p:nvPr>
            <p:ph idx="1" type="subTitle"/>
          </p:nvPr>
        </p:nvSpPr>
        <p:spPr>
          <a:xfrm>
            <a:off x="262975" y="1735175"/>
            <a:ext cx="42435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solidFill>
                  <a:schemeClr val="accent1"/>
                </a:solidFill>
              </a:rPr>
              <a:t>Can create flexible models that do not rely on hierarchies, as opposed to forward and backward subset selection</a:t>
            </a:r>
            <a:endParaRPr>
              <a:solidFill>
                <a:schemeClr val="accent1"/>
              </a:solidFill>
            </a:endParaRPr>
          </a:p>
          <a:p>
            <a:pPr indent="-292100" lvl="0" marL="457200" rtl="0" algn="l">
              <a:spcBef>
                <a:spcPts val="0"/>
              </a:spcBef>
              <a:spcAft>
                <a:spcPts val="0"/>
              </a:spcAft>
              <a:buClr>
                <a:schemeClr val="accent1"/>
              </a:buClr>
              <a:buSzPts val="1000"/>
              <a:buChar char="●"/>
            </a:pPr>
            <a:r>
              <a:rPr lang="en">
                <a:solidFill>
                  <a:schemeClr val="accent1"/>
                </a:solidFill>
              </a:rPr>
              <a:t>Gives better performance than Lasso if all variables are significant</a:t>
            </a:r>
            <a:endParaRPr>
              <a:solidFill>
                <a:schemeClr val="accent1"/>
              </a:solidFill>
            </a:endParaRPr>
          </a:p>
        </p:txBody>
      </p:sp>
      <p:sp>
        <p:nvSpPr>
          <p:cNvPr id="693" name="Google Shape;693;p41"/>
          <p:cNvSpPr txBox="1"/>
          <p:nvPr>
            <p:ph idx="3" type="ctrTitle"/>
          </p:nvPr>
        </p:nvSpPr>
        <p:spPr>
          <a:xfrm>
            <a:off x="263000" y="27578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694" name="Google Shape;694;p41"/>
          <p:cNvSpPr txBox="1"/>
          <p:nvPr>
            <p:ph idx="4" type="subTitle"/>
          </p:nvPr>
        </p:nvSpPr>
        <p:spPr>
          <a:xfrm>
            <a:off x="262975" y="3336325"/>
            <a:ext cx="42954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Does not eliminate any variables (as opposed to Lasso)</a:t>
            </a:r>
            <a:endParaRPr/>
          </a:p>
          <a:p>
            <a:pPr indent="-292100" lvl="0" marL="457200" rtl="0" algn="l">
              <a:spcBef>
                <a:spcPts val="0"/>
              </a:spcBef>
              <a:spcAft>
                <a:spcPts val="0"/>
              </a:spcAft>
              <a:buSzPts val="1000"/>
              <a:buChar char="●"/>
            </a:pPr>
            <a:r>
              <a:rPr lang="en"/>
              <a:t>Can also lead to high variance due to no variable reduction (high flexibility)</a:t>
            </a:r>
            <a:endParaRPr/>
          </a:p>
        </p:txBody>
      </p:sp>
      <p:pic>
        <p:nvPicPr>
          <p:cNvPr id="695" name="Google Shape;695;p41"/>
          <p:cNvPicPr preferRelativeResize="0"/>
          <p:nvPr/>
        </p:nvPicPr>
        <p:blipFill>
          <a:blip r:embed="rId3">
            <a:alphaModFix/>
          </a:blip>
          <a:stretch>
            <a:fillRect/>
          </a:stretch>
        </p:blipFill>
        <p:spPr>
          <a:xfrm>
            <a:off x="4498563" y="1318400"/>
            <a:ext cx="4631436" cy="2858199"/>
          </a:xfrm>
          <a:prstGeom prst="rect">
            <a:avLst/>
          </a:prstGeom>
          <a:noFill/>
          <a:ln>
            <a:noFill/>
          </a:ln>
        </p:spPr>
      </p:pic>
      <p:sp>
        <p:nvSpPr>
          <p:cNvPr id="696" name="Google Shape;696;p41"/>
          <p:cNvSpPr txBox="1"/>
          <p:nvPr/>
        </p:nvSpPr>
        <p:spPr>
          <a:xfrm>
            <a:off x="2631475" y="941425"/>
            <a:ext cx="39768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Overpass"/>
                <a:ea typeface="Overpass"/>
                <a:cs typeface="Overpass"/>
                <a:sym typeface="Overpass"/>
              </a:rPr>
              <a:t>Test MSE: </a:t>
            </a:r>
            <a:r>
              <a:rPr b="1" lang="en" sz="1600">
                <a:solidFill>
                  <a:schemeClr val="lt2"/>
                </a:solidFill>
                <a:latin typeface="Overpass"/>
                <a:ea typeface="Overpass"/>
                <a:cs typeface="Overpass"/>
                <a:sym typeface="Overpass"/>
              </a:rPr>
              <a:t>0.0191</a:t>
            </a:r>
            <a:r>
              <a:rPr b="1" lang="en" sz="1600">
                <a:solidFill>
                  <a:schemeClr val="lt2"/>
                </a:solidFill>
                <a:latin typeface="Overpass"/>
                <a:ea typeface="Overpass"/>
                <a:cs typeface="Overpass"/>
                <a:sym typeface="Overpass"/>
              </a:rPr>
              <a:t>, 28 predictors</a:t>
            </a:r>
            <a:endParaRPr b="1" sz="1600">
              <a:solidFill>
                <a:schemeClr val="lt2"/>
              </a:solidFill>
              <a:latin typeface="Overpass"/>
              <a:ea typeface="Overpass"/>
              <a:cs typeface="Overpass"/>
              <a:sym typeface="Overpass"/>
            </a:endParaRPr>
          </a:p>
        </p:txBody>
      </p:sp>
      <p:sp>
        <p:nvSpPr>
          <p:cNvPr id="697" name="Google Shape;697;p41"/>
          <p:cNvSpPr txBox="1"/>
          <p:nvPr/>
        </p:nvSpPr>
        <p:spPr>
          <a:xfrm>
            <a:off x="4874900" y="4243725"/>
            <a:ext cx="37200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Overpass ExtraLight"/>
                <a:ea typeface="Overpass ExtraLight"/>
                <a:cs typeface="Overpass ExtraLight"/>
                <a:sym typeface="Overpass ExtraLight"/>
              </a:rPr>
              <a:t>Best log(lambda) = -3.35042</a:t>
            </a:r>
            <a:endParaRPr>
              <a:solidFill>
                <a:srgbClr val="00FFFF"/>
              </a:solidFill>
              <a:latin typeface="Overpass ExtraLight"/>
              <a:ea typeface="Overpass ExtraLight"/>
              <a:cs typeface="Overpass ExtraLight"/>
              <a:sym typeface="Overpass Extra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42"/>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Non-linear Regression Techniques</a:t>
            </a:r>
            <a:endParaRPr/>
          </a:p>
        </p:txBody>
      </p:sp>
      <p:grpSp>
        <p:nvGrpSpPr>
          <p:cNvPr id="703" name="Google Shape;703;p42"/>
          <p:cNvGrpSpPr/>
          <p:nvPr/>
        </p:nvGrpSpPr>
        <p:grpSpPr>
          <a:xfrm>
            <a:off x="573187" y="1536154"/>
            <a:ext cx="7977091" cy="2836130"/>
            <a:chOff x="5194708" y="3484366"/>
            <a:chExt cx="3148148" cy="987304"/>
          </a:xfrm>
        </p:grpSpPr>
        <p:grpSp>
          <p:nvGrpSpPr>
            <p:cNvPr id="704" name="Google Shape;704;p42"/>
            <p:cNvGrpSpPr/>
            <p:nvPr/>
          </p:nvGrpSpPr>
          <p:grpSpPr>
            <a:xfrm>
              <a:off x="7531521" y="3484366"/>
              <a:ext cx="811335" cy="987304"/>
              <a:chOff x="3379425" y="1617275"/>
              <a:chExt cx="1090650" cy="1327200"/>
            </a:xfrm>
          </p:grpSpPr>
          <p:sp>
            <p:nvSpPr>
              <p:cNvPr id="705" name="Google Shape;705;p4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accent1"/>
                    </a:solidFill>
                  </a:rPr>
                  <a:t>Boosting</a:t>
                </a:r>
                <a:endParaRPr sz="1600">
                  <a:solidFill>
                    <a:schemeClr val="accent1"/>
                  </a:solidFill>
                </a:endParaRPr>
              </a:p>
            </p:txBody>
          </p:sp>
          <p:sp>
            <p:nvSpPr>
              <p:cNvPr id="706" name="Google Shape;706;p4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2"/>
            <p:cNvGrpSpPr/>
            <p:nvPr/>
          </p:nvGrpSpPr>
          <p:grpSpPr>
            <a:xfrm>
              <a:off x="6752546" y="3484366"/>
              <a:ext cx="811428" cy="987304"/>
              <a:chOff x="2332275" y="1617275"/>
              <a:chExt cx="1090775" cy="1327200"/>
            </a:xfrm>
          </p:grpSpPr>
          <p:sp>
            <p:nvSpPr>
              <p:cNvPr id="709" name="Google Shape;709;p4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accent1"/>
                    </a:solidFill>
                  </a:rPr>
                  <a:t>Bagging &amp;</a:t>
                </a:r>
                <a:endParaRPr sz="1600">
                  <a:solidFill>
                    <a:schemeClr val="accent1"/>
                  </a:solidFill>
                </a:endParaRPr>
              </a:p>
              <a:p>
                <a:pPr indent="0" lvl="0" marL="0" rtl="0" algn="ctr">
                  <a:spcBef>
                    <a:spcPts val="0"/>
                  </a:spcBef>
                  <a:spcAft>
                    <a:spcPts val="0"/>
                  </a:spcAft>
                  <a:buClr>
                    <a:schemeClr val="dk1"/>
                  </a:buClr>
                  <a:buSzPts val="1100"/>
                  <a:buFont typeface="Arial"/>
                  <a:buNone/>
                </a:pPr>
                <a:r>
                  <a:rPr lang="en" sz="1600">
                    <a:solidFill>
                      <a:schemeClr val="accent1"/>
                    </a:solidFill>
                  </a:rPr>
                  <a:t>Random Forest</a:t>
                </a:r>
                <a:endParaRPr sz="1600">
                  <a:solidFill>
                    <a:schemeClr val="accent1"/>
                  </a:solidFill>
                </a:endParaRPr>
              </a:p>
            </p:txBody>
          </p:sp>
          <p:sp>
            <p:nvSpPr>
              <p:cNvPr id="710" name="Google Shape;710;p4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42"/>
            <p:cNvGrpSpPr/>
            <p:nvPr/>
          </p:nvGrpSpPr>
          <p:grpSpPr>
            <a:xfrm>
              <a:off x="5973664" y="3484366"/>
              <a:ext cx="811335" cy="987304"/>
              <a:chOff x="1285250" y="1617275"/>
              <a:chExt cx="1090650" cy="1327200"/>
            </a:xfrm>
          </p:grpSpPr>
          <p:sp>
            <p:nvSpPr>
              <p:cNvPr id="713" name="Google Shape;713;p4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accent1"/>
                    </a:solidFill>
                  </a:rPr>
                  <a:t>Regression Tree</a:t>
                </a:r>
                <a:endParaRPr sz="1600">
                  <a:solidFill>
                    <a:schemeClr val="accent1"/>
                  </a:solidFill>
                </a:endParaRPr>
              </a:p>
            </p:txBody>
          </p:sp>
          <p:sp>
            <p:nvSpPr>
              <p:cNvPr id="714" name="Google Shape;714;p4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42"/>
            <p:cNvGrpSpPr/>
            <p:nvPr/>
          </p:nvGrpSpPr>
          <p:grpSpPr>
            <a:xfrm>
              <a:off x="5194708" y="3484366"/>
              <a:ext cx="811409" cy="987304"/>
              <a:chOff x="238125" y="1617275"/>
              <a:chExt cx="1090750" cy="1327200"/>
            </a:xfrm>
          </p:grpSpPr>
          <p:sp>
            <p:nvSpPr>
              <p:cNvPr id="717" name="Google Shape;717;p4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K Nearest Neighbors</a:t>
                </a:r>
                <a:endParaRPr sz="1600">
                  <a:solidFill>
                    <a:schemeClr val="accent1"/>
                  </a:solidFill>
                </a:endParaRPr>
              </a:p>
            </p:txBody>
          </p:sp>
          <p:sp>
            <p:nvSpPr>
              <p:cNvPr id="718" name="Google Shape;718;p4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43"/>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725" name="Google Shape;725;p43"/>
          <p:cNvSpPr txBox="1"/>
          <p:nvPr>
            <p:ph idx="2" type="ctrTitle"/>
          </p:nvPr>
        </p:nvSpPr>
        <p:spPr>
          <a:xfrm>
            <a:off x="415400" y="100427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726" name="Google Shape;726;p43"/>
          <p:cNvSpPr txBox="1"/>
          <p:nvPr>
            <p:ph idx="1" type="subTitle"/>
          </p:nvPr>
        </p:nvSpPr>
        <p:spPr>
          <a:xfrm>
            <a:off x="26350" y="1735175"/>
            <a:ext cx="42774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solidFill>
                  <a:schemeClr val="accent1"/>
                </a:solidFill>
              </a:rPr>
              <a:t>Non-parametric, more flexible</a:t>
            </a:r>
            <a:endParaRPr>
              <a:solidFill>
                <a:schemeClr val="accent1"/>
              </a:solidFill>
            </a:endParaRPr>
          </a:p>
          <a:p>
            <a:pPr indent="-292100" lvl="0" marL="457200" rtl="0" algn="l">
              <a:spcBef>
                <a:spcPts val="0"/>
              </a:spcBef>
              <a:spcAft>
                <a:spcPts val="0"/>
              </a:spcAft>
              <a:buClr>
                <a:schemeClr val="accent1"/>
              </a:buClr>
              <a:buSzPts val="1000"/>
              <a:buChar char="●"/>
            </a:pPr>
            <a:r>
              <a:rPr lang="en">
                <a:solidFill>
                  <a:schemeClr val="accent1"/>
                </a:solidFill>
              </a:rPr>
              <a:t>Offers a more accurate model if the true shape is non-linear</a:t>
            </a:r>
            <a:endParaRPr>
              <a:solidFill>
                <a:schemeClr val="accent1"/>
              </a:solidFill>
            </a:endParaRPr>
          </a:p>
          <a:p>
            <a:pPr indent="-292100" lvl="0" marL="457200" rtl="0" algn="l">
              <a:spcBef>
                <a:spcPts val="0"/>
              </a:spcBef>
              <a:spcAft>
                <a:spcPts val="0"/>
              </a:spcAft>
              <a:buClr>
                <a:schemeClr val="accent1"/>
              </a:buClr>
              <a:buSzPts val="1000"/>
              <a:buChar char="●"/>
            </a:pPr>
            <a:r>
              <a:rPr lang="en">
                <a:solidFill>
                  <a:schemeClr val="accent1"/>
                </a:solidFill>
              </a:rPr>
              <a:t>Simple fitting process</a:t>
            </a:r>
            <a:endParaRPr>
              <a:solidFill>
                <a:schemeClr val="accent1"/>
              </a:solidFill>
            </a:endParaRPr>
          </a:p>
        </p:txBody>
      </p:sp>
      <p:sp>
        <p:nvSpPr>
          <p:cNvPr id="727" name="Google Shape;727;p43"/>
          <p:cNvSpPr txBox="1"/>
          <p:nvPr>
            <p:ph idx="3" type="ctrTitle"/>
          </p:nvPr>
        </p:nvSpPr>
        <p:spPr>
          <a:xfrm>
            <a:off x="415400" y="26054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728" name="Google Shape;728;p43"/>
          <p:cNvSpPr txBox="1"/>
          <p:nvPr>
            <p:ph idx="4" type="subTitle"/>
          </p:nvPr>
        </p:nvSpPr>
        <p:spPr>
          <a:xfrm>
            <a:off x="0" y="3336325"/>
            <a:ext cx="4369800" cy="1485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Rarely outclass parametric approaches</a:t>
            </a:r>
            <a:endParaRPr/>
          </a:p>
          <a:p>
            <a:pPr indent="-292100" lvl="0" marL="457200" rtl="0" algn="l">
              <a:spcBef>
                <a:spcPts val="0"/>
              </a:spcBef>
              <a:spcAft>
                <a:spcPts val="0"/>
              </a:spcAft>
              <a:buSzPts val="1000"/>
              <a:buChar char="●"/>
            </a:pPr>
            <a:r>
              <a:rPr lang="en"/>
              <a:t>D</a:t>
            </a:r>
            <a:r>
              <a:rPr lang="en"/>
              <a:t>oes not work well with high dimensions</a:t>
            </a:r>
            <a:endParaRPr/>
          </a:p>
          <a:p>
            <a:pPr indent="-292100" lvl="0" marL="457200" rtl="0" algn="l">
              <a:spcBef>
                <a:spcPts val="0"/>
              </a:spcBef>
              <a:spcAft>
                <a:spcPts val="0"/>
              </a:spcAft>
              <a:buSzPts val="1000"/>
              <a:buChar char="●"/>
            </a:pPr>
            <a:r>
              <a:rPr lang="en"/>
              <a:t>Difficult to identify importance of variables </a:t>
            </a:r>
            <a:endParaRPr/>
          </a:p>
          <a:p>
            <a:pPr indent="-292100" lvl="0" marL="457200" rtl="0" algn="l">
              <a:spcBef>
                <a:spcPts val="0"/>
              </a:spcBef>
              <a:spcAft>
                <a:spcPts val="0"/>
              </a:spcAft>
              <a:buSzPts val="1000"/>
              <a:buChar char="●"/>
            </a:pPr>
            <a:r>
              <a:rPr lang="en"/>
              <a:t>S</a:t>
            </a:r>
            <a:r>
              <a:rPr lang="en"/>
              <a:t>ensitive to noisy data, missing values and outliers</a:t>
            </a:r>
            <a:endParaRPr/>
          </a:p>
        </p:txBody>
      </p:sp>
      <p:sp>
        <p:nvSpPr>
          <p:cNvPr id="729" name="Google Shape;729;p43"/>
          <p:cNvSpPr txBox="1"/>
          <p:nvPr/>
        </p:nvSpPr>
        <p:spPr>
          <a:xfrm>
            <a:off x="2631475" y="941425"/>
            <a:ext cx="39768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Overpass"/>
                <a:ea typeface="Overpass"/>
                <a:cs typeface="Overpass"/>
                <a:sym typeface="Overpass"/>
              </a:rPr>
              <a:t>Test MSE: </a:t>
            </a:r>
            <a:r>
              <a:rPr b="1" lang="en" sz="1600">
                <a:solidFill>
                  <a:schemeClr val="lt2"/>
                </a:solidFill>
                <a:latin typeface="Overpass"/>
                <a:ea typeface="Overpass"/>
                <a:cs typeface="Overpass"/>
                <a:sym typeface="Overpass"/>
              </a:rPr>
              <a:t>0.0264, k=16</a:t>
            </a:r>
            <a:endParaRPr b="1" sz="1600">
              <a:solidFill>
                <a:schemeClr val="lt2"/>
              </a:solidFill>
              <a:latin typeface="Overpass"/>
              <a:ea typeface="Overpass"/>
              <a:cs typeface="Overpass"/>
              <a:sym typeface="Overpass"/>
            </a:endParaRPr>
          </a:p>
        </p:txBody>
      </p:sp>
      <p:pic>
        <p:nvPicPr>
          <p:cNvPr id="730" name="Google Shape;730;p43"/>
          <p:cNvPicPr preferRelativeResize="0"/>
          <p:nvPr/>
        </p:nvPicPr>
        <p:blipFill>
          <a:blip r:embed="rId3">
            <a:alphaModFix/>
          </a:blip>
          <a:stretch>
            <a:fillRect/>
          </a:stretch>
        </p:blipFill>
        <p:spPr>
          <a:xfrm>
            <a:off x="4369750" y="1593925"/>
            <a:ext cx="4621850" cy="28523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44"/>
          <p:cNvSpPr txBox="1"/>
          <p:nvPr>
            <p:ph type="ctrTitle"/>
          </p:nvPr>
        </p:nvSpPr>
        <p:spPr>
          <a:xfrm>
            <a:off x="1187550" y="-100286"/>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Tree</a:t>
            </a:r>
            <a:endParaRPr/>
          </a:p>
        </p:txBody>
      </p:sp>
      <p:sp>
        <p:nvSpPr>
          <p:cNvPr id="736" name="Google Shape;736;p44"/>
          <p:cNvSpPr txBox="1"/>
          <p:nvPr/>
        </p:nvSpPr>
        <p:spPr>
          <a:xfrm>
            <a:off x="2555275" y="636625"/>
            <a:ext cx="39768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Overpass"/>
                <a:ea typeface="Overpass"/>
                <a:cs typeface="Overpass"/>
                <a:sym typeface="Overpass"/>
              </a:rPr>
              <a:t>Test MSE: </a:t>
            </a:r>
            <a:r>
              <a:rPr b="1" lang="en" sz="1600">
                <a:solidFill>
                  <a:schemeClr val="lt2"/>
                </a:solidFill>
                <a:latin typeface="Overpass"/>
                <a:ea typeface="Overpass"/>
                <a:cs typeface="Overpass"/>
                <a:sym typeface="Overpass"/>
              </a:rPr>
              <a:t>0.0443</a:t>
            </a:r>
            <a:endParaRPr sz="1600">
              <a:solidFill>
                <a:srgbClr val="00FFFF"/>
              </a:solidFill>
              <a:latin typeface="Overpass"/>
              <a:ea typeface="Overpass"/>
              <a:cs typeface="Overpass"/>
              <a:sym typeface="Overpass"/>
            </a:endParaRPr>
          </a:p>
        </p:txBody>
      </p:sp>
      <p:pic>
        <p:nvPicPr>
          <p:cNvPr id="737" name="Google Shape;737;p44"/>
          <p:cNvPicPr preferRelativeResize="0"/>
          <p:nvPr/>
        </p:nvPicPr>
        <p:blipFill>
          <a:blip r:embed="rId3">
            <a:alphaModFix/>
          </a:blip>
          <a:stretch>
            <a:fillRect/>
          </a:stretch>
        </p:blipFill>
        <p:spPr>
          <a:xfrm>
            <a:off x="1330050" y="1016348"/>
            <a:ext cx="6768896" cy="4157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27"/>
          <p:cNvSpPr txBox="1"/>
          <p:nvPr>
            <p:ph type="ctrTitle"/>
          </p:nvPr>
        </p:nvSpPr>
        <p:spPr>
          <a:xfrm>
            <a:off x="3445125" y="742082"/>
            <a:ext cx="2253900" cy="832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t>Introduction</a:t>
            </a:r>
            <a:endParaRPr/>
          </a:p>
        </p:txBody>
      </p:sp>
      <p:sp>
        <p:nvSpPr>
          <p:cNvPr id="508" name="Google Shape;508;p27"/>
          <p:cNvSpPr txBox="1"/>
          <p:nvPr>
            <p:ph idx="1" type="subTitle"/>
          </p:nvPr>
        </p:nvSpPr>
        <p:spPr>
          <a:xfrm>
            <a:off x="3445125" y="1492700"/>
            <a:ext cx="2253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Concerns</a:t>
            </a:r>
            <a:endParaRPr/>
          </a:p>
        </p:txBody>
      </p:sp>
      <p:sp>
        <p:nvSpPr>
          <p:cNvPr id="509" name="Google Shape;509;p27"/>
          <p:cNvSpPr txBox="1"/>
          <p:nvPr>
            <p:ph idx="2" type="title"/>
          </p:nvPr>
        </p:nvSpPr>
        <p:spPr>
          <a:xfrm>
            <a:off x="3445125"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01</a:t>
            </a:r>
            <a:endParaRPr>
              <a:solidFill>
                <a:schemeClr val="lt2"/>
              </a:solidFill>
            </a:endParaRPr>
          </a:p>
        </p:txBody>
      </p:sp>
      <p:sp>
        <p:nvSpPr>
          <p:cNvPr id="510" name="Google Shape;510;p27"/>
          <p:cNvSpPr txBox="1"/>
          <p:nvPr>
            <p:ph idx="3" type="ctrTitle"/>
          </p:nvPr>
        </p:nvSpPr>
        <p:spPr>
          <a:xfrm>
            <a:off x="5795300" y="935875"/>
            <a:ext cx="2253900" cy="639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t>Data Cleaning</a:t>
            </a:r>
            <a:endParaRPr/>
          </a:p>
        </p:txBody>
      </p:sp>
      <p:sp>
        <p:nvSpPr>
          <p:cNvPr id="511" name="Google Shape;511;p27"/>
          <p:cNvSpPr txBox="1"/>
          <p:nvPr>
            <p:ph idx="4" type="subTitle"/>
          </p:nvPr>
        </p:nvSpPr>
        <p:spPr>
          <a:xfrm>
            <a:off x="5795274" y="1492700"/>
            <a:ext cx="3102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data </a:t>
            </a:r>
            <a:endParaRPr/>
          </a:p>
          <a:p>
            <a:pPr indent="0" lvl="0" marL="0" rtl="0" algn="l">
              <a:spcBef>
                <a:spcPts val="0"/>
              </a:spcBef>
              <a:spcAft>
                <a:spcPts val="0"/>
              </a:spcAft>
              <a:buNone/>
            </a:pPr>
            <a:r>
              <a:rPr lang="en"/>
              <a:t>Variable Distribution assessment</a:t>
            </a:r>
            <a:endParaRPr/>
          </a:p>
          <a:p>
            <a:pPr indent="0" lvl="0" marL="0" rtl="0" algn="l">
              <a:spcBef>
                <a:spcPts val="0"/>
              </a:spcBef>
              <a:spcAft>
                <a:spcPts val="0"/>
              </a:spcAft>
              <a:buNone/>
            </a:pPr>
            <a:r>
              <a:rPr lang="en"/>
              <a:t>Dummy variables transformation</a:t>
            </a:r>
            <a:endParaRPr/>
          </a:p>
        </p:txBody>
      </p:sp>
      <p:sp>
        <p:nvSpPr>
          <p:cNvPr id="512" name="Google Shape;512;p27"/>
          <p:cNvSpPr txBox="1"/>
          <p:nvPr>
            <p:ph idx="5" type="title"/>
          </p:nvPr>
        </p:nvSpPr>
        <p:spPr>
          <a:xfrm>
            <a:off x="5795279"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02</a:t>
            </a:r>
            <a:endParaRPr>
              <a:solidFill>
                <a:schemeClr val="lt2"/>
              </a:solidFill>
            </a:endParaRPr>
          </a:p>
        </p:txBody>
      </p:sp>
      <p:sp>
        <p:nvSpPr>
          <p:cNvPr id="513" name="Google Shape;513;p27"/>
          <p:cNvSpPr txBox="1"/>
          <p:nvPr>
            <p:ph idx="6" type="ctrTitle"/>
          </p:nvPr>
        </p:nvSpPr>
        <p:spPr>
          <a:xfrm>
            <a:off x="473200" y="3475600"/>
            <a:ext cx="27036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Data Mining Techniques</a:t>
            </a:r>
            <a:r>
              <a:rPr lang="en" sz="1100">
                <a:solidFill>
                  <a:schemeClr val="dk1"/>
                </a:solidFill>
                <a:latin typeface="Arial"/>
                <a:ea typeface="Arial"/>
                <a:cs typeface="Arial"/>
                <a:sym typeface="Arial"/>
              </a:rPr>
              <a:t>/</a:t>
            </a:r>
            <a:r>
              <a:rPr lang="en">
                <a:solidFill>
                  <a:schemeClr val="accent1"/>
                </a:solidFill>
              </a:rPr>
              <a:t>Algorithms</a:t>
            </a:r>
            <a:r>
              <a:rPr lang="en" sz="1100">
                <a:solidFill>
                  <a:schemeClr val="dk1"/>
                </a:solidFill>
                <a:latin typeface="Arial"/>
                <a:ea typeface="Arial"/>
                <a:cs typeface="Arial"/>
                <a:sym typeface="Arial"/>
              </a:rPr>
              <a:t> </a:t>
            </a:r>
            <a:endParaRPr/>
          </a:p>
        </p:txBody>
      </p:sp>
      <p:sp>
        <p:nvSpPr>
          <p:cNvPr id="514" name="Google Shape;514;p27"/>
          <p:cNvSpPr txBox="1"/>
          <p:nvPr>
            <p:ph idx="7" type="subTitle"/>
          </p:nvPr>
        </p:nvSpPr>
        <p:spPr>
          <a:xfrm>
            <a:off x="461765" y="4027900"/>
            <a:ext cx="2726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filtering</a:t>
            </a:r>
            <a:endParaRPr/>
          </a:p>
          <a:p>
            <a:pPr indent="0" lvl="0" marL="0" rtl="0" algn="l">
              <a:spcBef>
                <a:spcPts val="0"/>
              </a:spcBef>
              <a:spcAft>
                <a:spcPts val="0"/>
              </a:spcAft>
              <a:buNone/>
            </a:pPr>
            <a:r>
              <a:rPr lang="en"/>
              <a:t>Linear regression Techniques</a:t>
            </a:r>
            <a:endParaRPr/>
          </a:p>
          <a:p>
            <a:pPr indent="0" lvl="0" marL="0" rtl="0" algn="l">
              <a:spcBef>
                <a:spcPts val="0"/>
              </a:spcBef>
              <a:spcAft>
                <a:spcPts val="0"/>
              </a:spcAft>
              <a:buNone/>
            </a:pPr>
            <a:r>
              <a:rPr lang="en"/>
              <a:t>Non-linear Regression </a:t>
            </a:r>
            <a:endParaRPr/>
          </a:p>
        </p:txBody>
      </p:sp>
      <p:sp>
        <p:nvSpPr>
          <p:cNvPr id="515" name="Google Shape;515;p27"/>
          <p:cNvSpPr txBox="1"/>
          <p:nvPr>
            <p:ph idx="8" type="title"/>
          </p:nvPr>
        </p:nvSpPr>
        <p:spPr>
          <a:xfrm>
            <a:off x="450316"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03</a:t>
            </a:r>
            <a:endParaRPr>
              <a:solidFill>
                <a:schemeClr val="lt2"/>
              </a:solidFill>
            </a:endParaRPr>
          </a:p>
        </p:txBody>
      </p:sp>
      <p:sp>
        <p:nvSpPr>
          <p:cNvPr id="516" name="Google Shape;516;p27"/>
          <p:cNvSpPr txBox="1"/>
          <p:nvPr>
            <p:ph idx="9" type="ctrTitle"/>
          </p:nvPr>
        </p:nvSpPr>
        <p:spPr>
          <a:xfrm>
            <a:off x="3445125" y="3281697"/>
            <a:ext cx="2253900" cy="577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t>Conclusion</a:t>
            </a:r>
            <a:endParaRPr/>
          </a:p>
        </p:txBody>
      </p:sp>
      <p:sp>
        <p:nvSpPr>
          <p:cNvPr id="517" name="Google Shape;517;p27"/>
          <p:cNvSpPr txBox="1"/>
          <p:nvPr>
            <p:ph idx="13" type="subTitle"/>
          </p:nvPr>
        </p:nvSpPr>
        <p:spPr>
          <a:xfrm>
            <a:off x="3445050" y="3859501"/>
            <a:ext cx="22539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a:p>
            <a:pPr indent="0" lvl="0" marL="0" rtl="0" algn="l">
              <a:spcBef>
                <a:spcPts val="0"/>
              </a:spcBef>
              <a:spcAft>
                <a:spcPts val="0"/>
              </a:spcAft>
              <a:buNone/>
            </a:pPr>
            <a:r>
              <a:rPr lang="en"/>
              <a:t>Interpretation</a:t>
            </a:r>
            <a:r>
              <a:rPr lang="en"/>
              <a:t> </a:t>
            </a:r>
            <a:endParaRPr/>
          </a:p>
          <a:p>
            <a:pPr indent="0" lvl="0" marL="0" rtl="0" algn="l">
              <a:spcBef>
                <a:spcPts val="0"/>
              </a:spcBef>
              <a:spcAft>
                <a:spcPts val="0"/>
              </a:spcAft>
              <a:buNone/>
            </a:pPr>
            <a:r>
              <a:rPr lang="en"/>
              <a:t>Takeaways - Application </a:t>
            </a:r>
            <a:endParaRPr/>
          </a:p>
        </p:txBody>
      </p:sp>
      <p:sp>
        <p:nvSpPr>
          <p:cNvPr id="518" name="Google Shape;518;p27"/>
          <p:cNvSpPr txBox="1"/>
          <p:nvPr>
            <p:ph idx="14" type="title"/>
          </p:nvPr>
        </p:nvSpPr>
        <p:spPr>
          <a:xfrm>
            <a:off x="3445120"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04</a:t>
            </a:r>
            <a:endParaRPr>
              <a:solidFill>
                <a:schemeClr val="lt2"/>
              </a:solidFill>
            </a:endParaRPr>
          </a:p>
        </p:txBody>
      </p:sp>
      <p:pic>
        <p:nvPicPr>
          <p:cNvPr id="519" name="Google Shape;519;p27"/>
          <p:cNvPicPr preferRelativeResize="0"/>
          <p:nvPr/>
        </p:nvPicPr>
        <p:blipFill>
          <a:blip r:embed="rId3">
            <a:alphaModFix/>
          </a:blip>
          <a:stretch>
            <a:fillRect/>
          </a:stretch>
        </p:blipFill>
        <p:spPr>
          <a:xfrm>
            <a:off x="6140938" y="2897800"/>
            <a:ext cx="2410675" cy="1494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45"/>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Tree</a:t>
            </a:r>
            <a:endParaRPr/>
          </a:p>
        </p:txBody>
      </p:sp>
      <p:sp>
        <p:nvSpPr>
          <p:cNvPr id="743" name="Google Shape;743;p45"/>
          <p:cNvSpPr txBox="1"/>
          <p:nvPr/>
        </p:nvSpPr>
        <p:spPr>
          <a:xfrm>
            <a:off x="4846475" y="1704700"/>
            <a:ext cx="39768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FFFF"/>
                </a:solidFill>
                <a:latin typeface="Overpass"/>
                <a:ea typeface="Overpass"/>
                <a:cs typeface="Overpass"/>
                <a:sym typeface="Overpass"/>
              </a:rPr>
              <a:t>After pruning (Test MSE): 0.0553</a:t>
            </a:r>
            <a:endParaRPr sz="1600">
              <a:solidFill>
                <a:srgbClr val="00FFFF"/>
              </a:solidFill>
              <a:latin typeface="Overpass"/>
              <a:ea typeface="Overpass"/>
              <a:cs typeface="Overpass"/>
              <a:sym typeface="Overpass"/>
            </a:endParaRPr>
          </a:p>
        </p:txBody>
      </p:sp>
      <p:pic>
        <p:nvPicPr>
          <p:cNvPr id="744" name="Google Shape;744;p45"/>
          <p:cNvPicPr preferRelativeResize="0"/>
          <p:nvPr/>
        </p:nvPicPr>
        <p:blipFill>
          <a:blip r:embed="rId3">
            <a:alphaModFix/>
          </a:blip>
          <a:stretch>
            <a:fillRect/>
          </a:stretch>
        </p:blipFill>
        <p:spPr>
          <a:xfrm>
            <a:off x="4416150" y="2165150"/>
            <a:ext cx="4755174" cy="2943174"/>
          </a:xfrm>
          <a:prstGeom prst="rect">
            <a:avLst/>
          </a:prstGeom>
          <a:noFill/>
          <a:ln>
            <a:noFill/>
          </a:ln>
        </p:spPr>
      </p:pic>
      <p:pic>
        <p:nvPicPr>
          <p:cNvPr id="745" name="Google Shape;745;p45"/>
          <p:cNvPicPr preferRelativeResize="0"/>
          <p:nvPr/>
        </p:nvPicPr>
        <p:blipFill>
          <a:blip r:embed="rId4">
            <a:alphaModFix/>
          </a:blip>
          <a:stretch>
            <a:fillRect/>
          </a:stretch>
        </p:blipFill>
        <p:spPr>
          <a:xfrm>
            <a:off x="-15750" y="2165146"/>
            <a:ext cx="4431902" cy="2943181"/>
          </a:xfrm>
          <a:prstGeom prst="rect">
            <a:avLst/>
          </a:prstGeom>
          <a:noFill/>
          <a:ln>
            <a:noFill/>
          </a:ln>
        </p:spPr>
      </p:pic>
      <p:pic>
        <p:nvPicPr>
          <p:cNvPr id="746" name="Google Shape;746;p45"/>
          <p:cNvPicPr preferRelativeResize="0"/>
          <p:nvPr/>
        </p:nvPicPr>
        <p:blipFill rotWithShape="1">
          <a:blip r:embed="rId5">
            <a:alphaModFix/>
          </a:blip>
          <a:srcRect b="47719" l="0" r="9893" t="20624"/>
          <a:stretch/>
        </p:blipFill>
        <p:spPr>
          <a:xfrm>
            <a:off x="0" y="1163600"/>
            <a:ext cx="7679176" cy="46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46"/>
          <p:cNvSpPr txBox="1"/>
          <p:nvPr>
            <p:ph type="ctrTitle"/>
          </p:nvPr>
        </p:nvSpPr>
        <p:spPr>
          <a:xfrm>
            <a:off x="1187550" y="1283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Tree</a:t>
            </a:r>
            <a:endParaRPr/>
          </a:p>
        </p:txBody>
      </p:sp>
      <p:sp>
        <p:nvSpPr>
          <p:cNvPr id="752" name="Google Shape;752;p46"/>
          <p:cNvSpPr txBox="1"/>
          <p:nvPr>
            <p:ph idx="2" type="ctrTitle"/>
          </p:nvPr>
        </p:nvSpPr>
        <p:spPr>
          <a:xfrm>
            <a:off x="415363" y="1754375"/>
            <a:ext cx="305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753" name="Google Shape;753;p46"/>
          <p:cNvSpPr txBox="1"/>
          <p:nvPr>
            <p:ph idx="1" type="subTitle"/>
          </p:nvPr>
        </p:nvSpPr>
        <p:spPr>
          <a:xfrm>
            <a:off x="415375" y="2211575"/>
            <a:ext cx="4641600" cy="110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a:t>Interpretability &amp; visual representation</a:t>
            </a:r>
            <a:endParaRPr/>
          </a:p>
          <a:p>
            <a:pPr indent="-317500" lvl="0" marL="457200" rtl="0" algn="l">
              <a:spcBef>
                <a:spcPts val="0"/>
              </a:spcBef>
              <a:spcAft>
                <a:spcPts val="0"/>
              </a:spcAft>
              <a:buClr>
                <a:schemeClr val="accent1"/>
              </a:buClr>
              <a:buSzPts val="1400"/>
              <a:buChar char="●"/>
            </a:pPr>
            <a:r>
              <a:rPr lang="en"/>
              <a:t>Numerical and categorical features </a:t>
            </a:r>
            <a:r>
              <a:rPr lang="en"/>
              <a:t>accommodation</a:t>
            </a:r>
            <a:r>
              <a:rPr lang="en"/>
              <a:t> </a:t>
            </a:r>
            <a:endParaRPr/>
          </a:p>
          <a:p>
            <a:pPr indent="-317500" lvl="0" marL="457200" rtl="0" algn="l">
              <a:spcBef>
                <a:spcPts val="0"/>
              </a:spcBef>
              <a:spcAft>
                <a:spcPts val="0"/>
              </a:spcAft>
              <a:buClr>
                <a:schemeClr val="accent1"/>
              </a:buClr>
              <a:buSzPts val="1400"/>
              <a:buChar char="●"/>
            </a:pPr>
            <a:r>
              <a:rPr lang="en"/>
              <a:t>Little data </a:t>
            </a:r>
            <a:r>
              <a:rPr lang="en"/>
              <a:t>preprocessing</a:t>
            </a:r>
            <a:endParaRPr/>
          </a:p>
          <a:p>
            <a:pPr indent="-317500" lvl="0" marL="457200" rtl="0" algn="l">
              <a:spcBef>
                <a:spcPts val="0"/>
              </a:spcBef>
              <a:spcAft>
                <a:spcPts val="0"/>
              </a:spcAft>
              <a:buClr>
                <a:schemeClr val="accent1"/>
              </a:buClr>
              <a:buSzPts val="1400"/>
              <a:buChar char="●"/>
            </a:pPr>
            <a:r>
              <a:rPr lang="en"/>
              <a:t>Feature selection happens automatically</a:t>
            </a:r>
            <a:endParaRPr/>
          </a:p>
        </p:txBody>
      </p:sp>
      <p:sp>
        <p:nvSpPr>
          <p:cNvPr id="754" name="Google Shape;754;p46"/>
          <p:cNvSpPr txBox="1"/>
          <p:nvPr>
            <p:ph idx="3" type="ctrTitle"/>
          </p:nvPr>
        </p:nvSpPr>
        <p:spPr>
          <a:xfrm>
            <a:off x="5368400" y="14624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755" name="Google Shape;755;p46"/>
          <p:cNvSpPr txBox="1"/>
          <p:nvPr>
            <p:ph idx="4" type="subTitle"/>
          </p:nvPr>
        </p:nvSpPr>
        <p:spPr>
          <a:xfrm>
            <a:off x="5368375" y="2193325"/>
            <a:ext cx="4205400" cy="185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a:solidFill>
                  <a:schemeClr val="accent1"/>
                </a:solidFill>
              </a:rPr>
              <a:t>Inflexible: dynamic model adjustment</a:t>
            </a: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Unstable </a:t>
            </a:r>
            <a:endParaRPr/>
          </a:p>
          <a:p>
            <a:pPr indent="-317500" lvl="0" marL="457200" rtl="0" algn="l">
              <a:spcBef>
                <a:spcPts val="0"/>
              </a:spcBef>
              <a:spcAft>
                <a:spcPts val="0"/>
              </a:spcAft>
              <a:buSzPts val="1400"/>
              <a:buChar char="●"/>
            </a:pPr>
            <a:r>
              <a:rPr lang="en"/>
              <a:t>Overfitting, which can be mitigated by:</a:t>
            </a:r>
            <a:endParaRPr/>
          </a:p>
          <a:p>
            <a:pPr indent="-317500" lvl="1" marL="914400" rtl="0" algn="l">
              <a:spcBef>
                <a:spcPts val="0"/>
              </a:spcBef>
              <a:spcAft>
                <a:spcPts val="0"/>
              </a:spcAft>
              <a:buSzPts val="1400"/>
              <a:buChar char="○"/>
            </a:pPr>
            <a:r>
              <a:rPr lang="en" sz="1400"/>
              <a:t>Limiting tree depth</a:t>
            </a:r>
            <a:endParaRPr sz="1400"/>
          </a:p>
          <a:p>
            <a:pPr indent="-317500" lvl="1" marL="914400" rtl="0" algn="l">
              <a:spcBef>
                <a:spcPts val="0"/>
              </a:spcBef>
              <a:spcAft>
                <a:spcPts val="0"/>
              </a:spcAft>
              <a:buSzPts val="1400"/>
              <a:buChar char="○"/>
            </a:pPr>
            <a:r>
              <a:rPr lang="en" sz="1400"/>
              <a:t>Minimal # of </a:t>
            </a:r>
            <a:r>
              <a:rPr lang="en" sz="1400"/>
              <a:t>objects</a:t>
            </a:r>
            <a:r>
              <a:rPr lang="en" sz="1400"/>
              <a:t> in </a:t>
            </a:r>
            <a:r>
              <a:rPr lang="en" sz="1400"/>
              <a:t>leaves</a:t>
            </a:r>
            <a:endParaRPr sz="1400"/>
          </a:p>
          <a:p>
            <a:pPr indent="-317500" lvl="1" marL="914400" rtl="0" algn="l">
              <a:spcBef>
                <a:spcPts val="0"/>
              </a:spcBef>
              <a:spcAft>
                <a:spcPts val="0"/>
              </a:spcAft>
              <a:buSzPts val="1400"/>
              <a:buChar char="○"/>
            </a:pPr>
            <a:r>
              <a:rPr lang="en" sz="1400"/>
              <a:t>Tree pruning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47"/>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Bagging and Random Forest</a:t>
            </a:r>
            <a:endParaRPr/>
          </a:p>
        </p:txBody>
      </p:sp>
      <p:pic>
        <p:nvPicPr>
          <p:cNvPr id="761" name="Google Shape;761;p47"/>
          <p:cNvPicPr preferRelativeResize="0"/>
          <p:nvPr/>
        </p:nvPicPr>
        <p:blipFill>
          <a:blip r:embed="rId3">
            <a:alphaModFix/>
          </a:blip>
          <a:stretch>
            <a:fillRect/>
          </a:stretch>
        </p:blipFill>
        <p:spPr>
          <a:xfrm>
            <a:off x="753525" y="953300"/>
            <a:ext cx="7516100" cy="419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48"/>
          <p:cNvSpPr txBox="1"/>
          <p:nvPr>
            <p:ph type="ctrTitle"/>
          </p:nvPr>
        </p:nvSpPr>
        <p:spPr>
          <a:xfrm>
            <a:off x="1187550" y="-100286"/>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pic>
        <p:nvPicPr>
          <p:cNvPr id="767" name="Google Shape;767;p48"/>
          <p:cNvPicPr preferRelativeResize="0"/>
          <p:nvPr/>
        </p:nvPicPr>
        <p:blipFill>
          <a:blip r:embed="rId3">
            <a:alphaModFix/>
          </a:blip>
          <a:stretch>
            <a:fillRect/>
          </a:stretch>
        </p:blipFill>
        <p:spPr>
          <a:xfrm>
            <a:off x="64975" y="475025"/>
            <a:ext cx="8966651" cy="4668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49"/>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Bagging and Random Forest</a:t>
            </a:r>
            <a:endParaRPr/>
          </a:p>
        </p:txBody>
      </p:sp>
      <p:sp>
        <p:nvSpPr>
          <p:cNvPr id="773" name="Google Shape;773;p49"/>
          <p:cNvSpPr txBox="1"/>
          <p:nvPr>
            <p:ph idx="2" type="ctrTitle"/>
          </p:nvPr>
        </p:nvSpPr>
        <p:spPr>
          <a:xfrm>
            <a:off x="495950" y="21633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774" name="Google Shape;774;p49"/>
          <p:cNvSpPr txBox="1"/>
          <p:nvPr>
            <p:ph idx="1" type="subTitle"/>
          </p:nvPr>
        </p:nvSpPr>
        <p:spPr>
          <a:xfrm>
            <a:off x="495950" y="3057325"/>
            <a:ext cx="3868500" cy="946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t>Impressive in </a:t>
            </a:r>
            <a:r>
              <a:rPr lang="en"/>
              <a:t>versatility</a:t>
            </a:r>
            <a:endParaRPr/>
          </a:p>
          <a:p>
            <a:pPr indent="-292100" lvl="0" marL="457200" rtl="0" algn="l">
              <a:spcBef>
                <a:spcPts val="0"/>
              </a:spcBef>
              <a:spcAft>
                <a:spcPts val="0"/>
              </a:spcAft>
              <a:buClr>
                <a:schemeClr val="accent1"/>
              </a:buClr>
              <a:buSzPts val="1000"/>
              <a:buChar char="●"/>
            </a:pPr>
            <a:r>
              <a:rPr lang="en"/>
              <a:t>Parallelizable</a:t>
            </a:r>
            <a:endParaRPr/>
          </a:p>
          <a:p>
            <a:pPr indent="-292100" lvl="0" marL="457200" rtl="0" algn="l">
              <a:spcBef>
                <a:spcPts val="0"/>
              </a:spcBef>
              <a:spcAft>
                <a:spcPts val="0"/>
              </a:spcAft>
              <a:buClr>
                <a:schemeClr val="accent1"/>
              </a:buClr>
              <a:buSzPts val="1000"/>
              <a:buChar char="●"/>
            </a:pPr>
            <a:r>
              <a:rPr lang="en"/>
              <a:t>Robust to outliers and </a:t>
            </a:r>
            <a:r>
              <a:rPr lang="en"/>
              <a:t>nonlinear</a:t>
            </a:r>
            <a:r>
              <a:rPr lang="en"/>
              <a:t> data</a:t>
            </a:r>
            <a:endParaRPr/>
          </a:p>
          <a:p>
            <a:pPr indent="-292100" lvl="0" marL="457200" rtl="0" algn="l">
              <a:spcBef>
                <a:spcPts val="0"/>
              </a:spcBef>
              <a:spcAft>
                <a:spcPts val="0"/>
              </a:spcAft>
              <a:buClr>
                <a:schemeClr val="accent1"/>
              </a:buClr>
              <a:buSzPts val="1000"/>
              <a:buChar char="●"/>
            </a:pPr>
            <a:r>
              <a:rPr lang="en"/>
              <a:t>Low bias, moderate variance</a:t>
            </a:r>
            <a:endParaRPr/>
          </a:p>
        </p:txBody>
      </p:sp>
      <p:sp>
        <p:nvSpPr>
          <p:cNvPr id="775" name="Google Shape;775;p49"/>
          <p:cNvSpPr txBox="1"/>
          <p:nvPr>
            <p:ph idx="3" type="ctrTitle"/>
          </p:nvPr>
        </p:nvSpPr>
        <p:spPr>
          <a:xfrm>
            <a:off x="5330550" y="21633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776" name="Google Shape;776;p49"/>
          <p:cNvSpPr txBox="1"/>
          <p:nvPr>
            <p:ph idx="4" type="subTitle"/>
          </p:nvPr>
        </p:nvSpPr>
        <p:spPr>
          <a:xfrm>
            <a:off x="5330550" y="3057325"/>
            <a:ext cx="3484500" cy="946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Complexity</a:t>
            </a:r>
            <a:endParaRPr/>
          </a:p>
          <a:p>
            <a:pPr indent="-292100" lvl="0" marL="457200" rtl="0" algn="l">
              <a:spcBef>
                <a:spcPts val="0"/>
              </a:spcBef>
              <a:spcAft>
                <a:spcPts val="0"/>
              </a:spcAft>
              <a:buSzPts val="1000"/>
              <a:buChar char="●"/>
            </a:pPr>
            <a:r>
              <a:rPr lang="en"/>
              <a:t>High computational resources requirement</a:t>
            </a:r>
            <a:endParaRPr/>
          </a:p>
          <a:p>
            <a:pPr indent="-292100" lvl="0" marL="457200" rtl="0" algn="l">
              <a:spcBef>
                <a:spcPts val="0"/>
              </a:spcBef>
              <a:spcAft>
                <a:spcPts val="0"/>
              </a:spcAft>
              <a:buSzPts val="1000"/>
              <a:buChar char="●"/>
            </a:pPr>
            <a:r>
              <a:rPr lang="en"/>
              <a:t>Overfit --- solved by tuning hyperparameters</a:t>
            </a:r>
            <a:endParaRPr/>
          </a:p>
        </p:txBody>
      </p:sp>
      <p:sp>
        <p:nvSpPr>
          <p:cNvPr id="777" name="Google Shape;777;p49"/>
          <p:cNvSpPr txBox="1"/>
          <p:nvPr/>
        </p:nvSpPr>
        <p:spPr>
          <a:xfrm>
            <a:off x="2148150" y="941425"/>
            <a:ext cx="5762100" cy="12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Overpass"/>
                <a:ea typeface="Overpass"/>
                <a:cs typeface="Overpass"/>
                <a:sym typeface="Overpass"/>
              </a:rPr>
              <a:t>Test MSE: 0.0194 -- ntree=500, mtry=28</a:t>
            </a:r>
            <a:endParaRPr b="1" sz="1600">
              <a:solidFill>
                <a:schemeClr val="lt2"/>
              </a:solidFill>
              <a:latin typeface="Overpass"/>
              <a:ea typeface="Overpass"/>
              <a:cs typeface="Overpass"/>
              <a:sym typeface="Overpass"/>
            </a:endParaRPr>
          </a:p>
          <a:p>
            <a:pPr indent="0" lvl="0" marL="0" rtl="0" algn="l">
              <a:spcBef>
                <a:spcPts val="0"/>
              </a:spcBef>
              <a:spcAft>
                <a:spcPts val="0"/>
              </a:spcAft>
              <a:buNone/>
            </a:pPr>
            <a:r>
              <a:rPr b="1" lang="en" sz="1600">
                <a:solidFill>
                  <a:schemeClr val="lt2"/>
                </a:solidFill>
                <a:latin typeface="Overpass"/>
                <a:ea typeface="Overpass"/>
                <a:cs typeface="Overpass"/>
                <a:sym typeface="Overpass"/>
              </a:rPr>
              <a:t>Test MSE: 0.0207 -- ntree=25, mtry=28</a:t>
            </a:r>
            <a:endParaRPr b="1" sz="1600">
              <a:solidFill>
                <a:schemeClr val="lt2"/>
              </a:solidFill>
              <a:latin typeface="Overpass"/>
              <a:ea typeface="Overpass"/>
              <a:cs typeface="Overpass"/>
              <a:sym typeface="Overpass"/>
            </a:endParaRPr>
          </a:p>
          <a:p>
            <a:pPr indent="0" lvl="0" marL="0" rtl="0" algn="l">
              <a:spcBef>
                <a:spcPts val="0"/>
              </a:spcBef>
              <a:spcAft>
                <a:spcPts val="0"/>
              </a:spcAft>
              <a:buNone/>
            </a:pPr>
            <a:r>
              <a:rPr b="1" lang="en" sz="1600">
                <a:solidFill>
                  <a:schemeClr val="lt2"/>
                </a:solidFill>
                <a:latin typeface="Overpass"/>
                <a:ea typeface="Overpass"/>
                <a:cs typeface="Overpass"/>
                <a:sym typeface="Overpass"/>
              </a:rPr>
              <a:t>Test MSE: 0.0200 -- ntree=25, mtry=20 (RF)</a:t>
            </a:r>
            <a:endParaRPr b="1" sz="1600">
              <a:solidFill>
                <a:schemeClr val="lt2"/>
              </a:solidFill>
              <a:latin typeface="Overpass"/>
              <a:ea typeface="Overpass"/>
              <a:cs typeface="Overpass"/>
              <a:sym typeface="Overpass"/>
            </a:endParaRPr>
          </a:p>
          <a:p>
            <a:pPr indent="0" lvl="0" marL="0" rtl="0" algn="ctr">
              <a:spcBef>
                <a:spcPts val="0"/>
              </a:spcBef>
              <a:spcAft>
                <a:spcPts val="0"/>
              </a:spcAft>
              <a:buNone/>
            </a:pPr>
            <a:r>
              <a:t/>
            </a:r>
            <a:endParaRPr b="1" sz="1600">
              <a:solidFill>
                <a:schemeClr val="lt2"/>
              </a:solidFill>
              <a:latin typeface="Overpass"/>
              <a:ea typeface="Overpass"/>
              <a:cs typeface="Overpass"/>
              <a:sym typeface="Overpas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50"/>
          <p:cNvSpPr txBox="1"/>
          <p:nvPr>
            <p:ph type="ctrTitle"/>
          </p:nvPr>
        </p:nvSpPr>
        <p:spPr>
          <a:xfrm>
            <a:off x="1187550" y="280720"/>
            <a:ext cx="67689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Boosting</a:t>
            </a:r>
            <a:endParaRPr/>
          </a:p>
        </p:txBody>
      </p:sp>
      <p:sp>
        <p:nvSpPr>
          <p:cNvPr id="783" name="Google Shape;783;p50"/>
          <p:cNvSpPr txBox="1"/>
          <p:nvPr>
            <p:ph idx="2" type="ctrTitle"/>
          </p:nvPr>
        </p:nvSpPr>
        <p:spPr>
          <a:xfrm>
            <a:off x="269925" y="1385275"/>
            <a:ext cx="39342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784" name="Google Shape;784;p50"/>
          <p:cNvSpPr txBox="1"/>
          <p:nvPr>
            <p:ph idx="1" type="subTitle"/>
          </p:nvPr>
        </p:nvSpPr>
        <p:spPr>
          <a:xfrm>
            <a:off x="263425" y="2241650"/>
            <a:ext cx="4866300" cy="12780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1400"/>
              </a:spcBef>
              <a:spcAft>
                <a:spcPts val="0"/>
              </a:spcAft>
              <a:buClr>
                <a:schemeClr val="accent1"/>
              </a:buClr>
              <a:buSzPts val="1500"/>
              <a:buChar char="●"/>
            </a:pPr>
            <a:r>
              <a:rPr lang="en" sz="1500">
                <a:solidFill>
                  <a:schemeClr val="accent1"/>
                </a:solidFill>
              </a:rPr>
              <a:t>Fits a new predictor in the residuals committed by the preceding predictor</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lang="en" sz="1500">
                <a:solidFill>
                  <a:schemeClr val="accent1"/>
                </a:solidFill>
              </a:rPr>
              <a:t>By combining one weak learner to the next learner, the error is reduced significantly over time</a:t>
            </a:r>
            <a:endParaRPr sz="1500">
              <a:solidFill>
                <a:schemeClr val="accent1"/>
              </a:solidFill>
            </a:endParaRPr>
          </a:p>
        </p:txBody>
      </p:sp>
      <p:sp>
        <p:nvSpPr>
          <p:cNvPr id="785" name="Google Shape;785;p50"/>
          <p:cNvSpPr txBox="1"/>
          <p:nvPr>
            <p:ph idx="2" type="ctrTitle"/>
          </p:nvPr>
        </p:nvSpPr>
        <p:spPr>
          <a:xfrm>
            <a:off x="5368400" y="1385275"/>
            <a:ext cx="39342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Tuning Parameters</a:t>
            </a:r>
            <a:endParaRPr/>
          </a:p>
        </p:txBody>
      </p:sp>
      <p:sp>
        <p:nvSpPr>
          <p:cNvPr id="786" name="Google Shape;786;p50"/>
          <p:cNvSpPr txBox="1"/>
          <p:nvPr>
            <p:ph idx="1" type="subTitle"/>
          </p:nvPr>
        </p:nvSpPr>
        <p:spPr>
          <a:xfrm>
            <a:off x="5368375" y="2116173"/>
            <a:ext cx="3697800" cy="190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Char char="●"/>
            </a:pPr>
            <a:r>
              <a:rPr lang="en" sz="1500">
                <a:solidFill>
                  <a:schemeClr val="accent1"/>
                </a:solidFill>
              </a:rPr>
              <a:t>N</a:t>
            </a:r>
            <a:r>
              <a:rPr lang="en" sz="1500">
                <a:solidFill>
                  <a:schemeClr val="accent1"/>
                </a:solidFill>
              </a:rPr>
              <a:t>.minobsinnode = c(10,15)</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a:p>
            <a:pPr indent="-323850" lvl="0" marL="457200" rtl="0" algn="l">
              <a:spcBef>
                <a:spcPts val="0"/>
              </a:spcBef>
              <a:spcAft>
                <a:spcPts val="0"/>
              </a:spcAft>
              <a:buClr>
                <a:schemeClr val="accent1"/>
              </a:buClr>
              <a:buSzPts val="1500"/>
              <a:buChar char="●"/>
            </a:pPr>
            <a:r>
              <a:rPr lang="en" sz="1500">
                <a:solidFill>
                  <a:schemeClr val="accent1"/>
                </a:solidFill>
              </a:rPr>
              <a:t>Interaction.depth = c(1,3)</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a:p>
            <a:pPr indent="-323850" lvl="0" marL="457200" rtl="0" algn="l">
              <a:spcBef>
                <a:spcPts val="0"/>
              </a:spcBef>
              <a:spcAft>
                <a:spcPts val="0"/>
              </a:spcAft>
              <a:buClr>
                <a:schemeClr val="accent1"/>
              </a:buClr>
              <a:buSzPts val="1500"/>
              <a:buChar char="●"/>
            </a:pPr>
            <a:r>
              <a:rPr lang="en" sz="1500"/>
              <a:t>N</a:t>
            </a:r>
            <a:r>
              <a:rPr lang="en" sz="1500"/>
              <a:t>.tree = c(1000, 1500)</a:t>
            </a:r>
            <a:endParaRPr sz="1500"/>
          </a:p>
          <a:p>
            <a:pPr indent="0" lvl="0" marL="0" rtl="0" algn="l">
              <a:spcBef>
                <a:spcPts val="0"/>
              </a:spcBef>
              <a:spcAft>
                <a:spcPts val="0"/>
              </a:spcAft>
              <a:buNone/>
            </a:pPr>
            <a:r>
              <a:t/>
            </a:r>
            <a:endParaRPr sz="1500"/>
          </a:p>
          <a:p>
            <a:pPr indent="-323850" lvl="0" marL="457200" rtl="0" algn="l">
              <a:spcBef>
                <a:spcPts val="0"/>
              </a:spcBef>
              <a:spcAft>
                <a:spcPts val="0"/>
              </a:spcAft>
              <a:buClr>
                <a:schemeClr val="accent1"/>
              </a:buClr>
              <a:buSzPts val="1500"/>
              <a:buChar char="●"/>
            </a:pPr>
            <a:r>
              <a:rPr lang="en" sz="1500"/>
              <a:t>Shrinkage = c(0.05,0,1)</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51"/>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Boosting</a:t>
            </a:r>
            <a:endParaRPr/>
          </a:p>
        </p:txBody>
      </p:sp>
      <p:sp>
        <p:nvSpPr>
          <p:cNvPr id="792" name="Google Shape;792;p51"/>
          <p:cNvSpPr txBox="1"/>
          <p:nvPr>
            <p:ph idx="2" type="ctrTitle"/>
          </p:nvPr>
        </p:nvSpPr>
        <p:spPr>
          <a:xfrm>
            <a:off x="415400" y="2528275"/>
            <a:ext cx="39342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Tuning Parameters</a:t>
            </a:r>
            <a:endParaRPr/>
          </a:p>
        </p:txBody>
      </p:sp>
      <p:sp>
        <p:nvSpPr>
          <p:cNvPr id="793" name="Google Shape;793;p51"/>
          <p:cNvSpPr txBox="1"/>
          <p:nvPr>
            <p:ph idx="1" type="subTitle"/>
          </p:nvPr>
        </p:nvSpPr>
        <p:spPr>
          <a:xfrm>
            <a:off x="415375" y="3259173"/>
            <a:ext cx="3697800" cy="1902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solidFill>
                  <a:schemeClr val="accent1"/>
                </a:solidFill>
              </a:rPr>
              <a:t>N.minobsinnode = c(10,15)</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292100" lvl="0" marL="457200" rtl="0" algn="l">
              <a:spcBef>
                <a:spcPts val="0"/>
              </a:spcBef>
              <a:spcAft>
                <a:spcPts val="0"/>
              </a:spcAft>
              <a:buClr>
                <a:schemeClr val="accent1"/>
              </a:buClr>
              <a:buSzPts val="1000"/>
              <a:buChar char="●"/>
            </a:pPr>
            <a:r>
              <a:rPr lang="en">
                <a:solidFill>
                  <a:schemeClr val="accent1"/>
                </a:solidFill>
              </a:rPr>
              <a:t>Interaction.depth = c(1,3)</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292100" lvl="0" marL="457200" rtl="0" algn="l">
              <a:spcBef>
                <a:spcPts val="0"/>
              </a:spcBef>
              <a:spcAft>
                <a:spcPts val="0"/>
              </a:spcAft>
              <a:buClr>
                <a:schemeClr val="accent1"/>
              </a:buClr>
              <a:buSzPts val="1000"/>
              <a:buChar char="●"/>
            </a:pPr>
            <a:r>
              <a:rPr lang="en"/>
              <a:t>N.tree = c(1000, 1500)</a:t>
            </a:r>
            <a:endParaRPr/>
          </a:p>
          <a:p>
            <a:pPr indent="0" lvl="0" marL="0" rtl="0" algn="l">
              <a:spcBef>
                <a:spcPts val="0"/>
              </a:spcBef>
              <a:spcAft>
                <a:spcPts val="0"/>
              </a:spcAft>
              <a:buNone/>
            </a:pPr>
            <a:r>
              <a:t/>
            </a:r>
            <a:endParaRPr/>
          </a:p>
          <a:p>
            <a:pPr indent="-292100" lvl="0" marL="457200" rtl="0" algn="l">
              <a:spcBef>
                <a:spcPts val="0"/>
              </a:spcBef>
              <a:spcAft>
                <a:spcPts val="0"/>
              </a:spcAft>
              <a:buClr>
                <a:schemeClr val="accent1"/>
              </a:buClr>
              <a:buSzPts val="1000"/>
              <a:buChar char="●"/>
            </a:pPr>
            <a:r>
              <a:rPr lang="en"/>
              <a:t>Shrinkage = c(0.05,0,1)</a:t>
            </a:r>
            <a:endParaRPr/>
          </a:p>
        </p:txBody>
      </p:sp>
      <p:sp>
        <p:nvSpPr>
          <p:cNvPr id="794" name="Google Shape;794;p51"/>
          <p:cNvSpPr txBox="1"/>
          <p:nvPr>
            <p:ph idx="1" type="subTitle"/>
          </p:nvPr>
        </p:nvSpPr>
        <p:spPr>
          <a:xfrm>
            <a:off x="5063575" y="3335373"/>
            <a:ext cx="3697800" cy="1902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solidFill>
                  <a:schemeClr val="accent1"/>
                </a:solidFill>
              </a:rPr>
              <a:t>N.minobsinnode = 10</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292100" lvl="0" marL="457200" rtl="0" algn="l">
              <a:spcBef>
                <a:spcPts val="0"/>
              </a:spcBef>
              <a:spcAft>
                <a:spcPts val="0"/>
              </a:spcAft>
              <a:buClr>
                <a:schemeClr val="accent1"/>
              </a:buClr>
              <a:buSzPts val="1000"/>
              <a:buChar char="●"/>
            </a:pPr>
            <a:r>
              <a:rPr lang="en">
                <a:solidFill>
                  <a:schemeClr val="accent1"/>
                </a:solidFill>
              </a:rPr>
              <a:t>Interaction.depth = 2</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292100" lvl="0" marL="457200" rtl="0" algn="l">
              <a:spcBef>
                <a:spcPts val="0"/>
              </a:spcBef>
              <a:spcAft>
                <a:spcPts val="0"/>
              </a:spcAft>
              <a:buClr>
                <a:schemeClr val="accent1"/>
              </a:buClr>
              <a:buSzPts val="1000"/>
              <a:buChar char="●"/>
            </a:pPr>
            <a:r>
              <a:rPr lang="en"/>
              <a:t>N.tree = 900</a:t>
            </a:r>
            <a:endParaRPr/>
          </a:p>
          <a:p>
            <a:pPr indent="0" lvl="0" marL="0" rtl="0" algn="l">
              <a:spcBef>
                <a:spcPts val="0"/>
              </a:spcBef>
              <a:spcAft>
                <a:spcPts val="0"/>
              </a:spcAft>
              <a:buNone/>
            </a:pPr>
            <a:r>
              <a:t/>
            </a:r>
            <a:endParaRPr/>
          </a:p>
          <a:p>
            <a:pPr indent="-292100" lvl="0" marL="457200" rtl="0" algn="l">
              <a:spcBef>
                <a:spcPts val="0"/>
              </a:spcBef>
              <a:spcAft>
                <a:spcPts val="0"/>
              </a:spcAft>
              <a:buClr>
                <a:schemeClr val="accent1"/>
              </a:buClr>
              <a:buSzPts val="1000"/>
              <a:buChar char="●"/>
            </a:pPr>
            <a:r>
              <a:rPr lang="en"/>
              <a:t>Shrinkage = 0.05</a:t>
            </a:r>
            <a:endParaRPr/>
          </a:p>
        </p:txBody>
      </p:sp>
      <p:pic>
        <p:nvPicPr>
          <p:cNvPr id="795" name="Google Shape;795;p51"/>
          <p:cNvPicPr preferRelativeResize="0"/>
          <p:nvPr/>
        </p:nvPicPr>
        <p:blipFill>
          <a:blip r:embed="rId3">
            <a:alphaModFix/>
          </a:blip>
          <a:stretch>
            <a:fillRect/>
          </a:stretch>
        </p:blipFill>
        <p:spPr>
          <a:xfrm>
            <a:off x="0" y="1135250"/>
            <a:ext cx="9144001" cy="997350"/>
          </a:xfrm>
          <a:prstGeom prst="rect">
            <a:avLst/>
          </a:prstGeom>
          <a:noFill/>
          <a:ln>
            <a:noFill/>
          </a:ln>
        </p:spPr>
      </p:pic>
      <p:sp>
        <p:nvSpPr>
          <p:cNvPr id="796" name="Google Shape;796;p51"/>
          <p:cNvSpPr txBox="1"/>
          <p:nvPr/>
        </p:nvSpPr>
        <p:spPr>
          <a:xfrm>
            <a:off x="4399550" y="2747375"/>
            <a:ext cx="45261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Overpass"/>
                <a:ea typeface="Overpass"/>
                <a:cs typeface="Overpass"/>
                <a:sym typeface="Overpass"/>
              </a:rPr>
              <a:t>Test MSE: 0.0173</a:t>
            </a:r>
            <a:r>
              <a:rPr b="1" lang="en" sz="2200">
                <a:solidFill>
                  <a:schemeClr val="lt2"/>
                </a:solidFill>
                <a:latin typeface="Overpass"/>
                <a:ea typeface="Overpass"/>
                <a:cs typeface="Overpass"/>
                <a:sym typeface="Overpass"/>
              </a:rPr>
              <a:t>, all predictors</a:t>
            </a:r>
            <a:endParaRPr b="1" sz="2200">
              <a:solidFill>
                <a:schemeClr val="lt2"/>
              </a:solidFill>
              <a:latin typeface="Overpass"/>
              <a:ea typeface="Overpass"/>
              <a:cs typeface="Overpass"/>
              <a:sym typeface="Overpas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52"/>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Boosting</a:t>
            </a:r>
            <a:endParaRPr/>
          </a:p>
        </p:txBody>
      </p:sp>
      <p:sp>
        <p:nvSpPr>
          <p:cNvPr id="802" name="Google Shape;802;p52"/>
          <p:cNvSpPr txBox="1"/>
          <p:nvPr>
            <p:ph idx="2" type="ctrTitle"/>
          </p:nvPr>
        </p:nvSpPr>
        <p:spPr>
          <a:xfrm>
            <a:off x="491600" y="138527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803" name="Google Shape;803;p52"/>
          <p:cNvSpPr txBox="1"/>
          <p:nvPr>
            <p:ph idx="1" type="subTitle"/>
          </p:nvPr>
        </p:nvSpPr>
        <p:spPr>
          <a:xfrm>
            <a:off x="491575" y="2116178"/>
            <a:ext cx="30564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Char char="●"/>
            </a:pPr>
            <a:r>
              <a:rPr lang="en"/>
              <a:t>Easy to read and interpret</a:t>
            </a:r>
            <a:endParaRPr/>
          </a:p>
          <a:p>
            <a:pPr indent="-292100" lvl="0" marL="457200" rtl="0" algn="l">
              <a:spcBef>
                <a:spcPts val="0"/>
              </a:spcBef>
              <a:spcAft>
                <a:spcPts val="0"/>
              </a:spcAft>
              <a:buClr>
                <a:schemeClr val="accent1"/>
              </a:buClr>
              <a:buSzPts val="1000"/>
              <a:buChar char="●"/>
            </a:pPr>
            <a:r>
              <a:rPr lang="en"/>
              <a:t>Resilient method that curbs over-fitting easily</a:t>
            </a:r>
            <a:endParaRPr/>
          </a:p>
        </p:txBody>
      </p:sp>
      <p:sp>
        <p:nvSpPr>
          <p:cNvPr id="804" name="Google Shape;804;p52"/>
          <p:cNvSpPr txBox="1"/>
          <p:nvPr>
            <p:ph idx="3" type="ctrTitle"/>
          </p:nvPr>
        </p:nvSpPr>
        <p:spPr>
          <a:xfrm>
            <a:off x="5673200" y="1386225"/>
            <a:ext cx="30564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805" name="Google Shape;805;p52"/>
          <p:cNvSpPr txBox="1"/>
          <p:nvPr>
            <p:ph idx="4" type="subTitle"/>
          </p:nvPr>
        </p:nvSpPr>
        <p:spPr>
          <a:xfrm>
            <a:off x="5673175" y="2117128"/>
            <a:ext cx="3056400" cy="1221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Sensitive to outliers</a:t>
            </a:r>
            <a:endParaRPr/>
          </a:p>
          <a:p>
            <a:pPr indent="-292100" lvl="0" marL="457200" rtl="0" algn="l">
              <a:spcBef>
                <a:spcPts val="0"/>
              </a:spcBef>
              <a:spcAft>
                <a:spcPts val="0"/>
              </a:spcAft>
              <a:buSzPts val="1000"/>
              <a:buChar char="●"/>
            </a:pPr>
            <a:r>
              <a:rPr lang="en"/>
              <a:t>Almost impossible to scale up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53"/>
          <p:cNvSpPr txBox="1"/>
          <p:nvPr>
            <p:ph type="ctrTitle"/>
          </p:nvPr>
        </p:nvSpPr>
        <p:spPr>
          <a:xfrm>
            <a:off x="3445125" y="742082"/>
            <a:ext cx="2253900" cy="832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Introduction</a:t>
            </a:r>
            <a:endParaRPr>
              <a:solidFill>
                <a:srgbClr val="9FA0A4"/>
              </a:solidFill>
            </a:endParaRPr>
          </a:p>
        </p:txBody>
      </p:sp>
      <p:sp>
        <p:nvSpPr>
          <p:cNvPr id="811" name="Google Shape;811;p53"/>
          <p:cNvSpPr txBox="1"/>
          <p:nvPr>
            <p:ph idx="1" type="subTitle"/>
          </p:nvPr>
        </p:nvSpPr>
        <p:spPr>
          <a:xfrm>
            <a:off x="3445125" y="1492700"/>
            <a:ext cx="2253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Dataset</a:t>
            </a:r>
            <a:endParaRPr>
              <a:solidFill>
                <a:srgbClr val="9FA0A4"/>
              </a:solidFill>
            </a:endParaRPr>
          </a:p>
          <a:p>
            <a:pPr indent="0" lvl="0" marL="0" rtl="0" algn="l">
              <a:spcBef>
                <a:spcPts val="0"/>
              </a:spcBef>
              <a:spcAft>
                <a:spcPts val="0"/>
              </a:spcAft>
              <a:buNone/>
            </a:pPr>
            <a:r>
              <a:rPr lang="en">
                <a:solidFill>
                  <a:srgbClr val="9FA0A4"/>
                </a:solidFill>
              </a:rPr>
              <a:t>Problem of Interest</a:t>
            </a:r>
            <a:endParaRPr>
              <a:solidFill>
                <a:srgbClr val="9FA0A4"/>
              </a:solidFill>
            </a:endParaRPr>
          </a:p>
          <a:p>
            <a:pPr indent="0" lvl="0" marL="0" rtl="0" algn="l">
              <a:spcBef>
                <a:spcPts val="0"/>
              </a:spcBef>
              <a:spcAft>
                <a:spcPts val="0"/>
              </a:spcAft>
              <a:buNone/>
            </a:pPr>
            <a:r>
              <a:rPr lang="en">
                <a:solidFill>
                  <a:srgbClr val="9FA0A4"/>
                </a:solidFill>
              </a:rPr>
              <a:t>Concerns</a:t>
            </a:r>
            <a:endParaRPr>
              <a:solidFill>
                <a:srgbClr val="9FA0A4"/>
              </a:solidFill>
            </a:endParaRPr>
          </a:p>
        </p:txBody>
      </p:sp>
      <p:sp>
        <p:nvSpPr>
          <p:cNvPr id="812" name="Google Shape;812;p53"/>
          <p:cNvSpPr txBox="1"/>
          <p:nvPr>
            <p:ph idx="2" type="title"/>
          </p:nvPr>
        </p:nvSpPr>
        <p:spPr>
          <a:xfrm>
            <a:off x="3445125"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01</a:t>
            </a:r>
            <a:endParaRPr>
              <a:solidFill>
                <a:srgbClr val="9FA0A4"/>
              </a:solidFill>
            </a:endParaRPr>
          </a:p>
        </p:txBody>
      </p:sp>
      <p:sp>
        <p:nvSpPr>
          <p:cNvPr id="813" name="Google Shape;813;p53"/>
          <p:cNvSpPr txBox="1"/>
          <p:nvPr>
            <p:ph idx="3" type="ctrTitle"/>
          </p:nvPr>
        </p:nvSpPr>
        <p:spPr>
          <a:xfrm>
            <a:off x="5795300" y="935875"/>
            <a:ext cx="2253900" cy="639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Data Cleaning</a:t>
            </a:r>
            <a:endParaRPr>
              <a:solidFill>
                <a:srgbClr val="9FA0A4"/>
              </a:solidFill>
            </a:endParaRPr>
          </a:p>
        </p:txBody>
      </p:sp>
      <p:sp>
        <p:nvSpPr>
          <p:cNvPr id="814" name="Google Shape;814;p53"/>
          <p:cNvSpPr txBox="1"/>
          <p:nvPr>
            <p:ph idx="4" type="subTitle"/>
          </p:nvPr>
        </p:nvSpPr>
        <p:spPr>
          <a:xfrm>
            <a:off x="5795274" y="1492700"/>
            <a:ext cx="3102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Missing data </a:t>
            </a:r>
            <a:endParaRPr>
              <a:solidFill>
                <a:srgbClr val="9FA0A4"/>
              </a:solidFill>
            </a:endParaRPr>
          </a:p>
          <a:p>
            <a:pPr indent="0" lvl="0" marL="0" rtl="0" algn="l">
              <a:spcBef>
                <a:spcPts val="0"/>
              </a:spcBef>
              <a:spcAft>
                <a:spcPts val="0"/>
              </a:spcAft>
              <a:buNone/>
            </a:pPr>
            <a:r>
              <a:rPr lang="en">
                <a:solidFill>
                  <a:srgbClr val="9FA0A4"/>
                </a:solidFill>
              </a:rPr>
              <a:t>Variable Distribution assessment</a:t>
            </a:r>
            <a:endParaRPr>
              <a:solidFill>
                <a:srgbClr val="9FA0A4"/>
              </a:solidFill>
            </a:endParaRPr>
          </a:p>
          <a:p>
            <a:pPr indent="0" lvl="0" marL="0" rtl="0" algn="l">
              <a:spcBef>
                <a:spcPts val="0"/>
              </a:spcBef>
              <a:spcAft>
                <a:spcPts val="0"/>
              </a:spcAft>
              <a:buNone/>
            </a:pPr>
            <a:r>
              <a:rPr lang="en">
                <a:solidFill>
                  <a:srgbClr val="9FA0A4"/>
                </a:solidFill>
              </a:rPr>
              <a:t>Dummy variables transformation</a:t>
            </a:r>
            <a:endParaRPr>
              <a:solidFill>
                <a:srgbClr val="9FA0A4"/>
              </a:solidFill>
            </a:endParaRPr>
          </a:p>
        </p:txBody>
      </p:sp>
      <p:sp>
        <p:nvSpPr>
          <p:cNvPr id="815" name="Google Shape;815;p53"/>
          <p:cNvSpPr txBox="1"/>
          <p:nvPr>
            <p:ph idx="5" type="title"/>
          </p:nvPr>
        </p:nvSpPr>
        <p:spPr>
          <a:xfrm>
            <a:off x="5795279"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02</a:t>
            </a:r>
            <a:endParaRPr>
              <a:solidFill>
                <a:srgbClr val="9FA0A4"/>
              </a:solidFill>
            </a:endParaRPr>
          </a:p>
        </p:txBody>
      </p:sp>
      <p:sp>
        <p:nvSpPr>
          <p:cNvPr id="816" name="Google Shape;816;p53"/>
          <p:cNvSpPr txBox="1"/>
          <p:nvPr>
            <p:ph idx="6" type="ctrTitle"/>
          </p:nvPr>
        </p:nvSpPr>
        <p:spPr>
          <a:xfrm>
            <a:off x="473200" y="3475600"/>
            <a:ext cx="27036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9FA0A4"/>
                </a:solidFill>
              </a:rPr>
              <a:t>Data Mining Techniques</a:t>
            </a:r>
            <a:r>
              <a:rPr lang="en" sz="1100">
                <a:solidFill>
                  <a:srgbClr val="9FA0A4"/>
                </a:solidFill>
                <a:latin typeface="Arial"/>
                <a:ea typeface="Arial"/>
                <a:cs typeface="Arial"/>
                <a:sym typeface="Arial"/>
              </a:rPr>
              <a:t>/</a:t>
            </a:r>
            <a:r>
              <a:rPr lang="en">
                <a:solidFill>
                  <a:srgbClr val="9FA0A4"/>
                </a:solidFill>
              </a:rPr>
              <a:t>Algorithms</a:t>
            </a:r>
            <a:r>
              <a:rPr lang="en" sz="1100">
                <a:solidFill>
                  <a:srgbClr val="9FA0A4"/>
                </a:solidFill>
                <a:latin typeface="Arial"/>
                <a:ea typeface="Arial"/>
                <a:cs typeface="Arial"/>
                <a:sym typeface="Arial"/>
              </a:rPr>
              <a:t> </a:t>
            </a:r>
            <a:endParaRPr>
              <a:solidFill>
                <a:srgbClr val="9FA0A4"/>
              </a:solidFill>
            </a:endParaRPr>
          </a:p>
        </p:txBody>
      </p:sp>
      <p:sp>
        <p:nvSpPr>
          <p:cNvPr id="817" name="Google Shape;817;p53"/>
          <p:cNvSpPr txBox="1"/>
          <p:nvPr>
            <p:ph idx="7" type="subTitle"/>
          </p:nvPr>
        </p:nvSpPr>
        <p:spPr>
          <a:xfrm>
            <a:off x="461765" y="4027900"/>
            <a:ext cx="2726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Variable filtering</a:t>
            </a:r>
            <a:endParaRPr>
              <a:solidFill>
                <a:srgbClr val="9FA0A4"/>
              </a:solidFill>
            </a:endParaRPr>
          </a:p>
          <a:p>
            <a:pPr indent="0" lvl="0" marL="0" rtl="0" algn="l">
              <a:spcBef>
                <a:spcPts val="0"/>
              </a:spcBef>
              <a:spcAft>
                <a:spcPts val="0"/>
              </a:spcAft>
              <a:buNone/>
            </a:pPr>
            <a:r>
              <a:rPr lang="en">
                <a:solidFill>
                  <a:srgbClr val="9FA0A4"/>
                </a:solidFill>
              </a:rPr>
              <a:t>Linear regression Techniques</a:t>
            </a:r>
            <a:endParaRPr>
              <a:solidFill>
                <a:srgbClr val="9FA0A4"/>
              </a:solidFill>
            </a:endParaRPr>
          </a:p>
          <a:p>
            <a:pPr indent="0" lvl="0" marL="0" rtl="0" algn="l">
              <a:spcBef>
                <a:spcPts val="0"/>
              </a:spcBef>
              <a:spcAft>
                <a:spcPts val="0"/>
              </a:spcAft>
              <a:buNone/>
            </a:pPr>
            <a:r>
              <a:rPr lang="en">
                <a:solidFill>
                  <a:srgbClr val="9FA0A4"/>
                </a:solidFill>
              </a:rPr>
              <a:t>Non-linear Regression </a:t>
            </a:r>
            <a:endParaRPr>
              <a:solidFill>
                <a:srgbClr val="9FA0A4"/>
              </a:solidFill>
            </a:endParaRPr>
          </a:p>
        </p:txBody>
      </p:sp>
      <p:sp>
        <p:nvSpPr>
          <p:cNvPr id="818" name="Google Shape;818;p53"/>
          <p:cNvSpPr txBox="1"/>
          <p:nvPr>
            <p:ph idx="8" type="title"/>
          </p:nvPr>
        </p:nvSpPr>
        <p:spPr>
          <a:xfrm>
            <a:off x="450316"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03</a:t>
            </a:r>
            <a:endParaRPr>
              <a:solidFill>
                <a:srgbClr val="9FA0A4"/>
              </a:solidFill>
            </a:endParaRPr>
          </a:p>
        </p:txBody>
      </p:sp>
      <p:sp>
        <p:nvSpPr>
          <p:cNvPr id="819" name="Google Shape;819;p53"/>
          <p:cNvSpPr txBox="1"/>
          <p:nvPr>
            <p:ph idx="9" type="ctrTitle"/>
          </p:nvPr>
        </p:nvSpPr>
        <p:spPr>
          <a:xfrm>
            <a:off x="3445125" y="3281697"/>
            <a:ext cx="2253900" cy="577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2F2F2"/>
                </a:solidFill>
              </a:rPr>
              <a:t>Conclusion</a:t>
            </a:r>
            <a:endParaRPr>
              <a:solidFill>
                <a:srgbClr val="F2F2F2"/>
              </a:solidFill>
            </a:endParaRPr>
          </a:p>
        </p:txBody>
      </p:sp>
      <p:sp>
        <p:nvSpPr>
          <p:cNvPr id="820" name="Google Shape;820;p53"/>
          <p:cNvSpPr txBox="1"/>
          <p:nvPr>
            <p:ph idx="13" type="subTitle"/>
          </p:nvPr>
        </p:nvSpPr>
        <p:spPr>
          <a:xfrm>
            <a:off x="3445050" y="3859501"/>
            <a:ext cx="22539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Model comparison</a:t>
            </a:r>
            <a:endParaRPr>
              <a:solidFill>
                <a:schemeClr val="accent1"/>
              </a:solidFill>
            </a:endParaRPr>
          </a:p>
          <a:p>
            <a:pPr indent="0" lvl="0" marL="0" rtl="0" algn="l">
              <a:spcBef>
                <a:spcPts val="0"/>
              </a:spcBef>
              <a:spcAft>
                <a:spcPts val="0"/>
              </a:spcAft>
              <a:buNone/>
            </a:pPr>
            <a:r>
              <a:rPr lang="en">
                <a:solidFill>
                  <a:schemeClr val="accent1"/>
                </a:solidFill>
              </a:rPr>
              <a:t>Interpretation </a:t>
            </a:r>
            <a:endParaRPr>
              <a:solidFill>
                <a:schemeClr val="accent1"/>
              </a:solidFill>
            </a:endParaRPr>
          </a:p>
          <a:p>
            <a:pPr indent="0" lvl="0" marL="0" rtl="0" algn="l">
              <a:spcBef>
                <a:spcPts val="0"/>
              </a:spcBef>
              <a:spcAft>
                <a:spcPts val="0"/>
              </a:spcAft>
              <a:buNone/>
            </a:pPr>
            <a:r>
              <a:rPr lang="en">
                <a:solidFill>
                  <a:schemeClr val="accent1"/>
                </a:solidFill>
              </a:rPr>
              <a:t>Takeaways - Application </a:t>
            </a:r>
            <a:endParaRPr>
              <a:solidFill>
                <a:schemeClr val="accent1"/>
              </a:solidFill>
            </a:endParaRPr>
          </a:p>
        </p:txBody>
      </p:sp>
      <p:sp>
        <p:nvSpPr>
          <p:cNvPr id="821" name="Google Shape;821;p53"/>
          <p:cNvSpPr txBox="1"/>
          <p:nvPr>
            <p:ph idx="14" type="title"/>
          </p:nvPr>
        </p:nvSpPr>
        <p:spPr>
          <a:xfrm>
            <a:off x="3445120"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04</a:t>
            </a:r>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54"/>
          <p:cNvSpPr txBox="1"/>
          <p:nvPr>
            <p:ph type="ctrTitle"/>
          </p:nvPr>
        </p:nvSpPr>
        <p:spPr>
          <a:xfrm>
            <a:off x="1187550" y="-100286"/>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Comparison - Test MSE</a:t>
            </a:r>
            <a:endParaRPr/>
          </a:p>
        </p:txBody>
      </p:sp>
      <p:pic>
        <p:nvPicPr>
          <p:cNvPr id="827" name="Google Shape;827;p54"/>
          <p:cNvPicPr preferRelativeResize="0"/>
          <p:nvPr/>
        </p:nvPicPr>
        <p:blipFill>
          <a:blip r:embed="rId3">
            <a:alphaModFix/>
          </a:blip>
          <a:stretch>
            <a:fillRect/>
          </a:stretch>
        </p:blipFill>
        <p:spPr>
          <a:xfrm>
            <a:off x="152400" y="521700"/>
            <a:ext cx="8874124" cy="4621801"/>
          </a:xfrm>
          <a:prstGeom prst="rect">
            <a:avLst/>
          </a:prstGeom>
          <a:noFill/>
          <a:ln>
            <a:noFill/>
          </a:ln>
        </p:spPr>
      </p:pic>
      <p:sp>
        <p:nvSpPr>
          <p:cNvPr id="828" name="Google Shape;828;p54"/>
          <p:cNvSpPr/>
          <p:nvPr/>
        </p:nvSpPr>
        <p:spPr>
          <a:xfrm>
            <a:off x="1653800" y="3705375"/>
            <a:ext cx="3342000" cy="400200"/>
          </a:xfrm>
          <a:prstGeom prst="rect">
            <a:avLst/>
          </a:prstGeom>
          <a:noFill/>
          <a:ln cap="flat" cmpd="sng" w="19050">
            <a:solidFill>
              <a:srgbClr val="FF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28"/>
          <p:cNvSpPr txBox="1"/>
          <p:nvPr>
            <p:ph type="ctrTitle"/>
          </p:nvPr>
        </p:nvSpPr>
        <p:spPr>
          <a:xfrm>
            <a:off x="3445125" y="742082"/>
            <a:ext cx="2253900" cy="832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t>Introduction</a:t>
            </a:r>
            <a:endParaRPr/>
          </a:p>
        </p:txBody>
      </p:sp>
      <p:sp>
        <p:nvSpPr>
          <p:cNvPr id="525" name="Google Shape;525;p28"/>
          <p:cNvSpPr txBox="1"/>
          <p:nvPr>
            <p:ph idx="1" type="subTitle"/>
          </p:nvPr>
        </p:nvSpPr>
        <p:spPr>
          <a:xfrm>
            <a:off x="3445125" y="1492700"/>
            <a:ext cx="2253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rPr lang="en"/>
              <a:t>Problem of Interest</a:t>
            </a:r>
            <a:endParaRPr/>
          </a:p>
          <a:p>
            <a:pPr indent="0" lvl="0" marL="0" rtl="0" algn="l">
              <a:spcBef>
                <a:spcPts val="0"/>
              </a:spcBef>
              <a:spcAft>
                <a:spcPts val="0"/>
              </a:spcAft>
              <a:buNone/>
            </a:pPr>
            <a:r>
              <a:rPr lang="en"/>
              <a:t>Concerns</a:t>
            </a:r>
            <a:endParaRPr/>
          </a:p>
        </p:txBody>
      </p:sp>
      <p:sp>
        <p:nvSpPr>
          <p:cNvPr id="526" name="Google Shape;526;p28"/>
          <p:cNvSpPr txBox="1"/>
          <p:nvPr>
            <p:ph idx="2" type="title"/>
          </p:nvPr>
        </p:nvSpPr>
        <p:spPr>
          <a:xfrm>
            <a:off x="3445125"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01</a:t>
            </a:r>
            <a:endParaRPr>
              <a:solidFill>
                <a:schemeClr val="lt2"/>
              </a:solidFill>
            </a:endParaRPr>
          </a:p>
        </p:txBody>
      </p:sp>
      <p:sp>
        <p:nvSpPr>
          <p:cNvPr id="527" name="Google Shape;527;p28"/>
          <p:cNvSpPr txBox="1"/>
          <p:nvPr>
            <p:ph idx="3" type="ctrTitle"/>
          </p:nvPr>
        </p:nvSpPr>
        <p:spPr>
          <a:xfrm>
            <a:off x="5795300" y="935875"/>
            <a:ext cx="2253900" cy="639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Data Cleaning</a:t>
            </a:r>
            <a:endParaRPr>
              <a:solidFill>
                <a:srgbClr val="9FA0A4"/>
              </a:solidFill>
            </a:endParaRPr>
          </a:p>
        </p:txBody>
      </p:sp>
      <p:sp>
        <p:nvSpPr>
          <p:cNvPr id="528" name="Google Shape;528;p28"/>
          <p:cNvSpPr txBox="1"/>
          <p:nvPr>
            <p:ph idx="4" type="subTitle"/>
          </p:nvPr>
        </p:nvSpPr>
        <p:spPr>
          <a:xfrm>
            <a:off x="5795274" y="1492700"/>
            <a:ext cx="3102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Missing data </a:t>
            </a:r>
            <a:endParaRPr>
              <a:solidFill>
                <a:srgbClr val="9FA0A4"/>
              </a:solidFill>
            </a:endParaRPr>
          </a:p>
          <a:p>
            <a:pPr indent="0" lvl="0" marL="0" rtl="0" algn="l">
              <a:spcBef>
                <a:spcPts val="0"/>
              </a:spcBef>
              <a:spcAft>
                <a:spcPts val="0"/>
              </a:spcAft>
              <a:buNone/>
            </a:pPr>
            <a:r>
              <a:rPr lang="en">
                <a:solidFill>
                  <a:srgbClr val="9FA0A4"/>
                </a:solidFill>
              </a:rPr>
              <a:t>Variable Distribution assessment</a:t>
            </a:r>
            <a:endParaRPr>
              <a:solidFill>
                <a:srgbClr val="9FA0A4"/>
              </a:solidFill>
            </a:endParaRPr>
          </a:p>
          <a:p>
            <a:pPr indent="0" lvl="0" marL="0" rtl="0" algn="l">
              <a:spcBef>
                <a:spcPts val="0"/>
              </a:spcBef>
              <a:spcAft>
                <a:spcPts val="0"/>
              </a:spcAft>
              <a:buNone/>
            </a:pPr>
            <a:r>
              <a:rPr lang="en">
                <a:solidFill>
                  <a:srgbClr val="9FA0A4"/>
                </a:solidFill>
              </a:rPr>
              <a:t>Dummy variables transformation</a:t>
            </a:r>
            <a:endParaRPr>
              <a:solidFill>
                <a:srgbClr val="9FA0A4"/>
              </a:solidFill>
            </a:endParaRPr>
          </a:p>
        </p:txBody>
      </p:sp>
      <p:sp>
        <p:nvSpPr>
          <p:cNvPr id="529" name="Google Shape;529;p28"/>
          <p:cNvSpPr txBox="1"/>
          <p:nvPr>
            <p:ph idx="5" type="title"/>
          </p:nvPr>
        </p:nvSpPr>
        <p:spPr>
          <a:xfrm>
            <a:off x="5795279"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02</a:t>
            </a:r>
            <a:endParaRPr>
              <a:solidFill>
                <a:srgbClr val="9FA0A4"/>
              </a:solidFill>
            </a:endParaRPr>
          </a:p>
        </p:txBody>
      </p:sp>
      <p:sp>
        <p:nvSpPr>
          <p:cNvPr id="530" name="Google Shape;530;p28"/>
          <p:cNvSpPr txBox="1"/>
          <p:nvPr>
            <p:ph idx="6" type="ctrTitle"/>
          </p:nvPr>
        </p:nvSpPr>
        <p:spPr>
          <a:xfrm>
            <a:off x="473200" y="3475600"/>
            <a:ext cx="27036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9FA0A4"/>
                </a:solidFill>
              </a:rPr>
              <a:t>Data Min</a:t>
            </a:r>
            <a:r>
              <a:rPr lang="en">
                <a:solidFill>
                  <a:srgbClr val="9FA0A4"/>
                </a:solidFill>
              </a:rPr>
              <a:t>ing Techniques</a:t>
            </a:r>
            <a:r>
              <a:rPr lang="en" sz="1100">
                <a:solidFill>
                  <a:srgbClr val="9FA0A4"/>
                </a:solidFill>
                <a:latin typeface="Arial"/>
                <a:ea typeface="Arial"/>
                <a:cs typeface="Arial"/>
                <a:sym typeface="Arial"/>
              </a:rPr>
              <a:t>/</a:t>
            </a:r>
            <a:r>
              <a:rPr lang="en">
                <a:solidFill>
                  <a:srgbClr val="9FA0A4"/>
                </a:solidFill>
              </a:rPr>
              <a:t>Algorithms</a:t>
            </a:r>
            <a:r>
              <a:rPr lang="en" sz="1100">
                <a:solidFill>
                  <a:srgbClr val="9FA0A4"/>
                </a:solidFill>
                <a:latin typeface="Arial"/>
                <a:ea typeface="Arial"/>
                <a:cs typeface="Arial"/>
                <a:sym typeface="Arial"/>
              </a:rPr>
              <a:t> </a:t>
            </a:r>
            <a:endParaRPr>
              <a:solidFill>
                <a:srgbClr val="9FA0A4"/>
              </a:solidFill>
            </a:endParaRPr>
          </a:p>
        </p:txBody>
      </p:sp>
      <p:sp>
        <p:nvSpPr>
          <p:cNvPr id="531" name="Google Shape;531;p28"/>
          <p:cNvSpPr txBox="1"/>
          <p:nvPr>
            <p:ph idx="7" type="subTitle"/>
          </p:nvPr>
        </p:nvSpPr>
        <p:spPr>
          <a:xfrm>
            <a:off x="461765" y="4027900"/>
            <a:ext cx="2726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Variable filtering</a:t>
            </a:r>
            <a:endParaRPr>
              <a:solidFill>
                <a:srgbClr val="9FA0A4"/>
              </a:solidFill>
            </a:endParaRPr>
          </a:p>
          <a:p>
            <a:pPr indent="0" lvl="0" marL="0" rtl="0" algn="l">
              <a:spcBef>
                <a:spcPts val="0"/>
              </a:spcBef>
              <a:spcAft>
                <a:spcPts val="0"/>
              </a:spcAft>
              <a:buNone/>
            </a:pPr>
            <a:r>
              <a:rPr lang="en">
                <a:solidFill>
                  <a:srgbClr val="9FA0A4"/>
                </a:solidFill>
              </a:rPr>
              <a:t>Linear regression Techniques</a:t>
            </a:r>
            <a:endParaRPr>
              <a:solidFill>
                <a:srgbClr val="9FA0A4"/>
              </a:solidFill>
            </a:endParaRPr>
          </a:p>
          <a:p>
            <a:pPr indent="0" lvl="0" marL="0" rtl="0" algn="l">
              <a:spcBef>
                <a:spcPts val="0"/>
              </a:spcBef>
              <a:spcAft>
                <a:spcPts val="0"/>
              </a:spcAft>
              <a:buNone/>
            </a:pPr>
            <a:r>
              <a:rPr lang="en">
                <a:solidFill>
                  <a:srgbClr val="9FA0A4"/>
                </a:solidFill>
              </a:rPr>
              <a:t>Non-linear Regression </a:t>
            </a:r>
            <a:endParaRPr>
              <a:solidFill>
                <a:srgbClr val="9FA0A4"/>
              </a:solidFill>
            </a:endParaRPr>
          </a:p>
        </p:txBody>
      </p:sp>
      <p:sp>
        <p:nvSpPr>
          <p:cNvPr id="532" name="Google Shape;532;p28"/>
          <p:cNvSpPr txBox="1"/>
          <p:nvPr>
            <p:ph idx="8" type="title"/>
          </p:nvPr>
        </p:nvSpPr>
        <p:spPr>
          <a:xfrm>
            <a:off x="450316"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03</a:t>
            </a:r>
            <a:endParaRPr>
              <a:solidFill>
                <a:srgbClr val="9FA0A4"/>
              </a:solidFill>
            </a:endParaRPr>
          </a:p>
        </p:txBody>
      </p:sp>
      <p:sp>
        <p:nvSpPr>
          <p:cNvPr id="533" name="Google Shape;533;p28"/>
          <p:cNvSpPr txBox="1"/>
          <p:nvPr>
            <p:ph idx="9" type="ctrTitle"/>
          </p:nvPr>
        </p:nvSpPr>
        <p:spPr>
          <a:xfrm>
            <a:off x="3445125" y="3281697"/>
            <a:ext cx="2253900" cy="577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Conclusion</a:t>
            </a:r>
            <a:endParaRPr>
              <a:solidFill>
                <a:srgbClr val="9FA0A4"/>
              </a:solidFill>
            </a:endParaRPr>
          </a:p>
        </p:txBody>
      </p:sp>
      <p:sp>
        <p:nvSpPr>
          <p:cNvPr id="534" name="Google Shape;534;p28"/>
          <p:cNvSpPr txBox="1"/>
          <p:nvPr>
            <p:ph idx="13" type="subTitle"/>
          </p:nvPr>
        </p:nvSpPr>
        <p:spPr>
          <a:xfrm>
            <a:off x="3445050" y="3859501"/>
            <a:ext cx="22539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Model comparison</a:t>
            </a:r>
            <a:endParaRPr>
              <a:solidFill>
                <a:srgbClr val="9FA0A4"/>
              </a:solidFill>
            </a:endParaRPr>
          </a:p>
          <a:p>
            <a:pPr indent="0" lvl="0" marL="0" rtl="0" algn="l">
              <a:spcBef>
                <a:spcPts val="0"/>
              </a:spcBef>
              <a:spcAft>
                <a:spcPts val="0"/>
              </a:spcAft>
              <a:buNone/>
            </a:pPr>
            <a:r>
              <a:rPr lang="en">
                <a:solidFill>
                  <a:srgbClr val="9FA0A4"/>
                </a:solidFill>
              </a:rPr>
              <a:t>Interpretation </a:t>
            </a:r>
            <a:endParaRPr>
              <a:solidFill>
                <a:srgbClr val="9FA0A4"/>
              </a:solidFill>
            </a:endParaRPr>
          </a:p>
          <a:p>
            <a:pPr indent="0" lvl="0" marL="0" rtl="0" algn="l">
              <a:spcBef>
                <a:spcPts val="0"/>
              </a:spcBef>
              <a:spcAft>
                <a:spcPts val="0"/>
              </a:spcAft>
              <a:buNone/>
            </a:pPr>
            <a:r>
              <a:rPr lang="en">
                <a:solidFill>
                  <a:srgbClr val="9FA0A4"/>
                </a:solidFill>
              </a:rPr>
              <a:t>Takeaways - Application </a:t>
            </a:r>
            <a:endParaRPr>
              <a:solidFill>
                <a:srgbClr val="9FA0A4"/>
              </a:solidFill>
            </a:endParaRPr>
          </a:p>
        </p:txBody>
      </p:sp>
      <p:sp>
        <p:nvSpPr>
          <p:cNvPr id="535" name="Google Shape;535;p28"/>
          <p:cNvSpPr txBox="1"/>
          <p:nvPr>
            <p:ph idx="14" type="title"/>
          </p:nvPr>
        </p:nvSpPr>
        <p:spPr>
          <a:xfrm>
            <a:off x="3445120"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04</a:t>
            </a:r>
            <a:endParaRPr>
              <a:solidFill>
                <a:srgbClr val="9FA0A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55"/>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important variables from Boosting model</a:t>
            </a:r>
            <a:endParaRPr/>
          </a:p>
        </p:txBody>
      </p:sp>
      <p:pic>
        <p:nvPicPr>
          <p:cNvPr id="834" name="Google Shape;834;p55"/>
          <p:cNvPicPr preferRelativeResize="0"/>
          <p:nvPr/>
        </p:nvPicPr>
        <p:blipFill>
          <a:blip r:embed="rId3">
            <a:alphaModFix/>
          </a:blip>
          <a:stretch>
            <a:fillRect/>
          </a:stretch>
        </p:blipFill>
        <p:spPr>
          <a:xfrm>
            <a:off x="1469200" y="1386752"/>
            <a:ext cx="6205626" cy="3756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56"/>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840" name="Google Shape;840;p56"/>
          <p:cNvSpPr txBox="1"/>
          <p:nvPr/>
        </p:nvSpPr>
        <p:spPr>
          <a:xfrm>
            <a:off x="698325" y="1060900"/>
            <a:ext cx="7923300" cy="3397800"/>
          </a:xfrm>
          <a:prstGeom prst="rect">
            <a:avLst/>
          </a:prstGeom>
          <a:noFill/>
          <a:ln>
            <a:noFill/>
          </a:ln>
        </p:spPr>
        <p:txBody>
          <a:bodyPr anchorCtr="0" anchor="t" bIns="91425" lIns="91425" spcFirstLastPara="1" rIns="91425" wrap="square" tIns="91425">
            <a:noAutofit/>
          </a:bodyPr>
          <a:lstStyle/>
          <a:p>
            <a:pPr indent="-342900" lvl="0" marL="51435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Best method: Gradient Boosting</a:t>
            </a:r>
            <a:endParaRPr sz="1800">
              <a:solidFill>
                <a:srgbClr val="00FFFF"/>
              </a:solidFill>
              <a:latin typeface="Overpass ExtraLight"/>
              <a:ea typeface="Overpass ExtraLight"/>
              <a:cs typeface="Overpass ExtraLight"/>
              <a:sym typeface="Overpass ExtraLight"/>
            </a:endParaRPr>
          </a:p>
          <a:p>
            <a:pPr indent="-342900" lvl="0" marL="51435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Performance Accuracy: 86% on average</a:t>
            </a:r>
            <a:endParaRPr sz="1800">
              <a:solidFill>
                <a:srgbClr val="00FFFF"/>
              </a:solidFill>
              <a:latin typeface="Overpass ExtraLight"/>
              <a:ea typeface="Overpass ExtraLight"/>
              <a:cs typeface="Overpass ExtraLight"/>
              <a:sym typeface="Overpass ExtraLight"/>
            </a:endParaRPr>
          </a:p>
          <a:p>
            <a:pPr indent="-342900" lvl="0" marL="51435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Most important variables</a:t>
            </a:r>
            <a:endParaRPr sz="1800">
              <a:solidFill>
                <a:srgbClr val="00FFFF"/>
              </a:solidFill>
              <a:latin typeface="Overpass ExtraLight"/>
              <a:ea typeface="Overpass ExtraLight"/>
              <a:cs typeface="Overpass ExtraLight"/>
              <a:sym typeface="Overpass ExtraLight"/>
            </a:endParaRPr>
          </a:p>
          <a:p>
            <a:pPr indent="-342900" lvl="1" marL="1371600" marR="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OverallQual - Overall material and finish quality</a:t>
            </a:r>
            <a:endParaRPr sz="1800">
              <a:solidFill>
                <a:srgbClr val="00FFFF"/>
              </a:solidFill>
              <a:latin typeface="Overpass ExtraLight"/>
              <a:ea typeface="Overpass ExtraLight"/>
              <a:cs typeface="Overpass ExtraLight"/>
              <a:sym typeface="Overpass ExtraLight"/>
            </a:endParaRPr>
          </a:p>
          <a:p>
            <a:pPr indent="-342900" lvl="1" marL="137160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GrLivArea: Above grade (ground) living area square feet</a:t>
            </a:r>
            <a:endParaRPr sz="1800">
              <a:solidFill>
                <a:srgbClr val="00FFFF"/>
              </a:solidFill>
              <a:latin typeface="Overpass ExtraLight"/>
              <a:ea typeface="Overpass ExtraLight"/>
              <a:cs typeface="Overpass ExtraLight"/>
              <a:sym typeface="Overpass ExtraLight"/>
            </a:endParaRPr>
          </a:p>
          <a:p>
            <a:pPr indent="-342900" lvl="1" marL="1371600" marR="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TotalBsmtSF: Total square feet of basement area</a:t>
            </a:r>
            <a:endParaRPr sz="1800">
              <a:solidFill>
                <a:srgbClr val="00FFFF"/>
              </a:solidFill>
              <a:latin typeface="Overpass ExtraLight"/>
              <a:ea typeface="Overpass ExtraLight"/>
              <a:cs typeface="Overpass ExtraLight"/>
              <a:sym typeface="Overpass ExtraLight"/>
            </a:endParaRPr>
          </a:p>
          <a:p>
            <a:pPr indent="-342900" lvl="1" marL="1371600" marR="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YearBuilt: Original construction date</a:t>
            </a:r>
            <a:endParaRPr sz="1800">
              <a:solidFill>
                <a:srgbClr val="00FFFF"/>
              </a:solidFill>
              <a:latin typeface="Overpass ExtraLight"/>
              <a:ea typeface="Overpass ExtraLight"/>
              <a:cs typeface="Overpass ExtraLight"/>
              <a:sym typeface="Overpass ExtraLight"/>
            </a:endParaRPr>
          </a:p>
          <a:p>
            <a:pPr indent="-342900" lvl="0" marL="514350" marR="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Surprises: No location indicator; Garage-related features importance</a:t>
            </a:r>
            <a:endParaRPr sz="1800">
              <a:solidFill>
                <a:srgbClr val="00FFFF"/>
              </a:solidFill>
              <a:latin typeface="Overpass ExtraLight"/>
              <a:ea typeface="Overpass ExtraLight"/>
              <a:cs typeface="Overpass ExtraLight"/>
              <a:sym typeface="Overpass ExtraLight"/>
            </a:endParaRPr>
          </a:p>
          <a:p>
            <a:pPr indent="-342900" lvl="0" marL="514350" marR="0" rtl="0" algn="l">
              <a:lnSpc>
                <a:spcPct val="115000"/>
              </a:lnSpc>
              <a:spcBef>
                <a:spcPts val="0"/>
              </a:spcBef>
              <a:spcAft>
                <a:spcPts val="0"/>
              </a:spcAft>
              <a:buClr>
                <a:srgbClr val="00FFFF"/>
              </a:buClr>
              <a:buSzPts val="1800"/>
              <a:buFont typeface="Overpass ExtraLight"/>
              <a:buChar char="●"/>
            </a:pPr>
            <a:r>
              <a:rPr lang="en" sz="1800">
                <a:solidFill>
                  <a:srgbClr val="00FFFF"/>
                </a:solidFill>
                <a:latin typeface="Overpass ExtraLight"/>
                <a:ea typeface="Overpass ExtraLight"/>
                <a:cs typeface="Overpass ExtraLight"/>
                <a:sym typeface="Overpass ExtraLight"/>
              </a:rPr>
              <a:t>Improvement: Better handling of high dimension next time without variable filtering</a:t>
            </a:r>
            <a:endParaRPr sz="1800">
              <a:solidFill>
                <a:srgbClr val="00FFFF"/>
              </a:solidFill>
              <a:latin typeface="Overpass ExtraLight"/>
              <a:ea typeface="Overpass ExtraLight"/>
              <a:cs typeface="Overpass ExtraLight"/>
              <a:sym typeface="Overpass Extra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57"/>
          <p:cNvSpPr txBox="1"/>
          <p:nvPr/>
        </p:nvSpPr>
        <p:spPr>
          <a:xfrm>
            <a:off x="3072000" y="4169988"/>
            <a:ext cx="30000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rgbClr val="FFFFFF"/>
                </a:solidFill>
                <a:latin typeface="Overpass"/>
                <a:ea typeface="Overpass"/>
                <a:cs typeface="Overpass"/>
                <a:sym typeface="Overpass"/>
              </a:rPr>
              <a:t>Please keep this slide for attribution.</a:t>
            </a:r>
            <a:endParaRPr sz="1000">
              <a:solidFill>
                <a:srgbClr val="FFFFFF"/>
              </a:solidFill>
              <a:latin typeface="Overpass"/>
              <a:ea typeface="Overpass"/>
              <a:cs typeface="Overpass"/>
              <a:sym typeface="Overpass"/>
            </a:endParaRPr>
          </a:p>
        </p:txBody>
      </p:sp>
      <p:sp>
        <p:nvSpPr>
          <p:cNvPr id="846" name="Google Shape;846;p57"/>
          <p:cNvSpPr txBox="1"/>
          <p:nvPr>
            <p:ph type="ctrTitle"/>
          </p:nvPr>
        </p:nvSpPr>
        <p:spPr>
          <a:xfrm>
            <a:off x="1697100" y="538850"/>
            <a:ext cx="5749800" cy="9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47" name="Google Shape;847;p57"/>
          <p:cNvSpPr txBox="1"/>
          <p:nvPr>
            <p:ph idx="1" type="subTitle"/>
          </p:nvPr>
        </p:nvSpPr>
        <p:spPr>
          <a:xfrm>
            <a:off x="1066950" y="2266950"/>
            <a:ext cx="7884300" cy="14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t>Do you have any 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29"/>
          <p:cNvSpPr txBox="1"/>
          <p:nvPr>
            <p:ph type="ctrTitle"/>
          </p:nvPr>
        </p:nvSpPr>
        <p:spPr>
          <a:xfrm>
            <a:off x="429750" y="243125"/>
            <a:ext cx="3987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41" name="Google Shape;541;p29"/>
          <p:cNvSpPr txBox="1"/>
          <p:nvPr>
            <p:ph idx="1" type="body"/>
          </p:nvPr>
        </p:nvSpPr>
        <p:spPr>
          <a:xfrm>
            <a:off x="429750" y="999750"/>
            <a:ext cx="5242800" cy="3485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Our data is a collection of variables about houses in Ames, Iowa (80 independent variables and house sale price) (www.kaggle.com).</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u="sng">
                <a:solidFill>
                  <a:schemeClr val="accent5"/>
                </a:solidFill>
                <a:latin typeface="Overpass"/>
                <a:ea typeface="Overpass"/>
                <a:cs typeface="Overpass"/>
                <a:sym typeface="Overpass"/>
              </a:rPr>
              <a:t>Goal</a:t>
            </a:r>
            <a:r>
              <a:rPr b="1" lang="en">
                <a:solidFill>
                  <a:schemeClr val="accent5"/>
                </a:solidFill>
                <a:latin typeface="Overpass"/>
                <a:ea typeface="Overpass"/>
                <a:cs typeface="Overpass"/>
                <a:sym typeface="Overpass"/>
              </a:rPr>
              <a:t>: To find the best model to predict the Selling Price from the given housing features</a:t>
            </a:r>
            <a:endParaRPr b="1">
              <a:solidFill>
                <a:schemeClr val="accent5"/>
              </a:solidFill>
              <a:latin typeface="Overpass"/>
              <a:ea typeface="Overpass"/>
              <a:cs typeface="Overpass"/>
              <a:sym typeface="Overpass"/>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Possible predictors: neighborhood, square footage of the lot, number of bedrooms, year built, etc.</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Possible concerns: missing values, highly skewed variables (high number of zero’s), categorical variable handling, and computational speed</a:t>
            </a:r>
            <a:endParaRPr/>
          </a:p>
        </p:txBody>
      </p:sp>
      <p:pic>
        <p:nvPicPr>
          <p:cNvPr id="542" name="Google Shape;542;p29"/>
          <p:cNvPicPr preferRelativeResize="0"/>
          <p:nvPr/>
        </p:nvPicPr>
        <p:blipFill>
          <a:blip r:embed="rId3">
            <a:alphaModFix/>
          </a:blip>
          <a:stretch>
            <a:fillRect/>
          </a:stretch>
        </p:blipFill>
        <p:spPr>
          <a:xfrm>
            <a:off x="5977350" y="988425"/>
            <a:ext cx="3166649" cy="3166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30"/>
          <p:cNvSpPr txBox="1"/>
          <p:nvPr>
            <p:ph type="ctrTitle"/>
          </p:nvPr>
        </p:nvSpPr>
        <p:spPr>
          <a:xfrm>
            <a:off x="3445125" y="742082"/>
            <a:ext cx="2253900" cy="832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Introduction</a:t>
            </a:r>
            <a:endParaRPr>
              <a:solidFill>
                <a:srgbClr val="9FA0A4"/>
              </a:solidFill>
            </a:endParaRPr>
          </a:p>
        </p:txBody>
      </p:sp>
      <p:sp>
        <p:nvSpPr>
          <p:cNvPr id="548" name="Google Shape;548;p30"/>
          <p:cNvSpPr txBox="1"/>
          <p:nvPr>
            <p:ph idx="1" type="subTitle"/>
          </p:nvPr>
        </p:nvSpPr>
        <p:spPr>
          <a:xfrm>
            <a:off x="3445125" y="1492700"/>
            <a:ext cx="2253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Dataset</a:t>
            </a:r>
            <a:endParaRPr>
              <a:solidFill>
                <a:srgbClr val="9FA0A4"/>
              </a:solidFill>
            </a:endParaRPr>
          </a:p>
          <a:p>
            <a:pPr indent="0" lvl="0" marL="0" rtl="0" algn="l">
              <a:spcBef>
                <a:spcPts val="0"/>
              </a:spcBef>
              <a:spcAft>
                <a:spcPts val="0"/>
              </a:spcAft>
              <a:buNone/>
            </a:pPr>
            <a:r>
              <a:rPr lang="en">
                <a:solidFill>
                  <a:srgbClr val="9FA0A4"/>
                </a:solidFill>
              </a:rPr>
              <a:t>Problem</a:t>
            </a:r>
            <a:endParaRPr>
              <a:solidFill>
                <a:srgbClr val="9FA0A4"/>
              </a:solidFill>
            </a:endParaRPr>
          </a:p>
          <a:p>
            <a:pPr indent="0" lvl="0" marL="0" rtl="0" algn="l">
              <a:spcBef>
                <a:spcPts val="0"/>
              </a:spcBef>
              <a:spcAft>
                <a:spcPts val="0"/>
              </a:spcAft>
              <a:buNone/>
            </a:pPr>
            <a:r>
              <a:rPr lang="en">
                <a:solidFill>
                  <a:srgbClr val="9FA0A4"/>
                </a:solidFill>
              </a:rPr>
              <a:t>Concerns</a:t>
            </a:r>
            <a:endParaRPr>
              <a:solidFill>
                <a:srgbClr val="9FA0A4"/>
              </a:solidFill>
            </a:endParaRPr>
          </a:p>
        </p:txBody>
      </p:sp>
      <p:sp>
        <p:nvSpPr>
          <p:cNvPr id="549" name="Google Shape;549;p30"/>
          <p:cNvSpPr txBox="1"/>
          <p:nvPr>
            <p:ph idx="2" type="title"/>
          </p:nvPr>
        </p:nvSpPr>
        <p:spPr>
          <a:xfrm>
            <a:off x="3445125"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01</a:t>
            </a:r>
            <a:endParaRPr>
              <a:solidFill>
                <a:srgbClr val="9FA0A4"/>
              </a:solidFill>
            </a:endParaRPr>
          </a:p>
        </p:txBody>
      </p:sp>
      <p:sp>
        <p:nvSpPr>
          <p:cNvPr id="550" name="Google Shape;550;p30"/>
          <p:cNvSpPr txBox="1"/>
          <p:nvPr>
            <p:ph idx="3" type="ctrTitle"/>
          </p:nvPr>
        </p:nvSpPr>
        <p:spPr>
          <a:xfrm>
            <a:off x="5795300" y="935875"/>
            <a:ext cx="2253900" cy="639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t>Data Cleaning</a:t>
            </a:r>
            <a:endParaRPr/>
          </a:p>
        </p:txBody>
      </p:sp>
      <p:sp>
        <p:nvSpPr>
          <p:cNvPr id="551" name="Google Shape;551;p30"/>
          <p:cNvSpPr txBox="1"/>
          <p:nvPr>
            <p:ph idx="4" type="subTitle"/>
          </p:nvPr>
        </p:nvSpPr>
        <p:spPr>
          <a:xfrm>
            <a:off x="5795274" y="1492700"/>
            <a:ext cx="3102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data </a:t>
            </a:r>
            <a:endParaRPr/>
          </a:p>
          <a:p>
            <a:pPr indent="0" lvl="0" marL="0" rtl="0" algn="l">
              <a:spcBef>
                <a:spcPts val="0"/>
              </a:spcBef>
              <a:spcAft>
                <a:spcPts val="0"/>
              </a:spcAft>
              <a:buNone/>
            </a:pPr>
            <a:r>
              <a:rPr lang="en"/>
              <a:t>Variable distribution assessment</a:t>
            </a:r>
            <a:endParaRPr/>
          </a:p>
          <a:p>
            <a:pPr indent="0" lvl="0" marL="0" rtl="0" algn="l">
              <a:spcBef>
                <a:spcPts val="0"/>
              </a:spcBef>
              <a:spcAft>
                <a:spcPts val="0"/>
              </a:spcAft>
              <a:buNone/>
            </a:pPr>
            <a:r>
              <a:rPr lang="en"/>
              <a:t>Dummy variables transformation</a:t>
            </a:r>
            <a:endParaRPr/>
          </a:p>
        </p:txBody>
      </p:sp>
      <p:sp>
        <p:nvSpPr>
          <p:cNvPr id="552" name="Google Shape;552;p30"/>
          <p:cNvSpPr txBox="1"/>
          <p:nvPr>
            <p:ph idx="5" type="title"/>
          </p:nvPr>
        </p:nvSpPr>
        <p:spPr>
          <a:xfrm>
            <a:off x="5795279"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02</a:t>
            </a:r>
            <a:endParaRPr>
              <a:solidFill>
                <a:schemeClr val="lt2"/>
              </a:solidFill>
            </a:endParaRPr>
          </a:p>
        </p:txBody>
      </p:sp>
      <p:sp>
        <p:nvSpPr>
          <p:cNvPr id="553" name="Google Shape;553;p30"/>
          <p:cNvSpPr txBox="1"/>
          <p:nvPr>
            <p:ph idx="7" type="subTitle"/>
          </p:nvPr>
        </p:nvSpPr>
        <p:spPr>
          <a:xfrm>
            <a:off x="461765" y="4027900"/>
            <a:ext cx="2726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Variable filtering</a:t>
            </a:r>
            <a:endParaRPr>
              <a:solidFill>
                <a:srgbClr val="9FA0A4"/>
              </a:solidFill>
            </a:endParaRPr>
          </a:p>
          <a:p>
            <a:pPr indent="0" lvl="0" marL="0" rtl="0" algn="l">
              <a:spcBef>
                <a:spcPts val="0"/>
              </a:spcBef>
              <a:spcAft>
                <a:spcPts val="0"/>
              </a:spcAft>
              <a:buNone/>
            </a:pPr>
            <a:r>
              <a:rPr lang="en">
                <a:solidFill>
                  <a:srgbClr val="9FA0A4"/>
                </a:solidFill>
              </a:rPr>
              <a:t>Linear regression Techniques</a:t>
            </a:r>
            <a:endParaRPr>
              <a:solidFill>
                <a:srgbClr val="9FA0A4"/>
              </a:solidFill>
            </a:endParaRPr>
          </a:p>
          <a:p>
            <a:pPr indent="0" lvl="0" marL="0" rtl="0" algn="l">
              <a:spcBef>
                <a:spcPts val="0"/>
              </a:spcBef>
              <a:spcAft>
                <a:spcPts val="0"/>
              </a:spcAft>
              <a:buNone/>
            </a:pPr>
            <a:r>
              <a:rPr lang="en">
                <a:solidFill>
                  <a:srgbClr val="9FA0A4"/>
                </a:solidFill>
              </a:rPr>
              <a:t>Non-linear Regression </a:t>
            </a:r>
            <a:endParaRPr>
              <a:solidFill>
                <a:srgbClr val="9FA0A4"/>
              </a:solidFill>
            </a:endParaRPr>
          </a:p>
        </p:txBody>
      </p:sp>
      <p:sp>
        <p:nvSpPr>
          <p:cNvPr id="554" name="Google Shape;554;p30"/>
          <p:cNvSpPr txBox="1"/>
          <p:nvPr>
            <p:ph idx="9" type="ctrTitle"/>
          </p:nvPr>
        </p:nvSpPr>
        <p:spPr>
          <a:xfrm>
            <a:off x="3445125" y="3281697"/>
            <a:ext cx="2253900" cy="577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Conclusion</a:t>
            </a:r>
            <a:endParaRPr>
              <a:solidFill>
                <a:srgbClr val="9FA0A4"/>
              </a:solidFill>
            </a:endParaRPr>
          </a:p>
        </p:txBody>
      </p:sp>
      <p:sp>
        <p:nvSpPr>
          <p:cNvPr id="555" name="Google Shape;555;p30"/>
          <p:cNvSpPr txBox="1"/>
          <p:nvPr>
            <p:ph idx="13" type="subTitle"/>
          </p:nvPr>
        </p:nvSpPr>
        <p:spPr>
          <a:xfrm>
            <a:off x="3445050" y="3859501"/>
            <a:ext cx="22539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Model comparison</a:t>
            </a:r>
            <a:endParaRPr>
              <a:solidFill>
                <a:srgbClr val="9FA0A4"/>
              </a:solidFill>
            </a:endParaRPr>
          </a:p>
          <a:p>
            <a:pPr indent="0" lvl="0" marL="0" rtl="0" algn="l">
              <a:spcBef>
                <a:spcPts val="0"/>
              </a:spcBef>
              <a:spcAft>
                <a:spcPts val="0"/>
              </a:spcAft>
              <a:buNone/>
            </a:pPr>
            <a:r>
              <a:rPr lang="en">
                <a:solidFill>
                  <a:srgbClr val="9FA0A4"/>
                </a:solidFill>
              </a:rPr>
              <a:t>Interpretation </a:t>
            </a:r>
            <a:endParaRPr>
              <a:solidFill>
                <a:srgbClr val="9FA0A4"/>
              </a:solidFill>
            </a:endParaRPr>
          </a:p>
          <a:p>
            <a:pPr indent="0" lvl="0" marL="0" rtl="0" algn="l">
              <a:spcBef>
                <a:spcPts val="0"/>
              </a:spcBef>
              <a:spcAft>
                <a:spcPts val="0"/>
              </a:spcAft>
              <a:buNone/>
            </a:pPr>
            <a:r>
              <a:rPr lang="en">
                <a:solidFill>
                  <a:srgbClr val="9FA0A4"/>
                </a:solidFill>
              </a:rPr>
              <a:t>Takeaways - Application </a:t>
            </a:r>
            <a:endParaRPr>
              <a:solidFill>
                <a:srgbClr val="9FA0A4"/>
              </a:solidFill>
            </a:endParaRPr>
          </a:p>
        </p:txBody>
      </p:sp>
      <p:sp>
        <p:nvSpPr>
          <p:cNvPr id="556" name="Google Shape;556;p30"/>
          <p:cNvSpPr txBox="1"/>
          <p:nvPr>
            <p:ph idx="14" type="title"/>
          </p:nvPr>
        </p:nvSpPr>
        <p:spPr>
          <a:xfrm>
            <a:off x="3445120"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04</a:t>
            </a:r>
            <a:endParaRPr>
              <a:solidFill>
                <a:srgbClr val="9FA0A4"/>
              </a:solidFill>
            </a:endParaRPr>
          </a:p>
        </p:txBody>
      </p:sp>
      <p:sp>
        <p:nvSpPr>
          <p:cNvPr id="557" name="Google Shape;557;p30"/>
          <p:cNvSpPr txBox="1"/>
          <p:nvPr>
            <p:ph idx="6" type="ctrTitle"/>
          </p:nvPr>
        </p:nvSpPr>
        <p:spPr>
          <a:xfrm>
            <a:off x="395275" y="3509625"/>
            <a:ext cx="28023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9FA0A4"/>
                </a:solidFill>
              </a:rPr>
              <a:t>Data Mining Techniques</a:t>
            </a:r>
            <a:r>
              <a:rPr lang="en" sz="1100">
                <a:solidFill>
                  <a:srgbClr val="9FA0A4"/>
                </a:solidFill>
                <a:latin typeface="Arial"/>
                <a:ea typeface="Arial"/>
                <a:cs typeface="Arial"/>
                <a:sym typeface="Arial"/>
              </a:rPr>
              <a:t>/</a:t>
            </a:r>
            <a:r>
              <a:rPr lang="en">
                <a:solidFill>
                  <a:srgbClr val="9FA0A4"/>
                </a:solidFill>
              </a:rPr>
              <a:t>Algorithms</a:t>
            </a:r>
            <a:r>
              <a:rPr lang="en" sz="1100">
                <a:solidFill>
                  <a:srgbClr val="9FA0A4"/>
                </a:solidFill>
                <a:latin typeface="Arial"/>
                <a:ea typeface="Arial"/>
                <a:cs typeface="Arial"/>
                <a:sym typeface="Arial"/>
              </a:rPr>
              <a:t> </a:t>
            </a:r>
            <a:endParaRPr>
              <a:solidFill>
                <a:srgbClr val="9FA0A4"/>
              </a:solidFill>
            </a:endParaRPr>
          </a:p>
        </p:txBody>
      </p:sp>
      <p:sp>
        <p:nvSpPr>
          <p:cNvPr id="558" name="Google Shape;558;p30"/>
          <p:cNvSpPr txBox="1"/>
          <p:nvPr>
            <p:ph idx="8" type="title"/>
          </p:nvPr>
        </p:nvSpPr>
        <p:spPr>
          <a:xfrm>
            <a:off x="395279"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03</a:t>
            </a:r>
            <a:endParaRPr>
              <a:solidFill>
                <a:srgbClr val="9FA0A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31"/>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564" name="Google Shape;564;p31"/>
          <p:cNvSpPr txBox="1"/>
          <p:nvPr/>
        </p:nvSpPr>
        <p:spPr>
          <a:xfrm>
            <a:off x="1187550" y="1381725"/>
            <a:ext cx="6768900" cy="345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Missing categorical entries </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Add a new level called "Missing" to store all of the NA's</a:t>
            </a:r>
            <a:endParaRPr sz="1800">
              <a:solidFill>
                <a:srgbClr val="FFFFFF"/>
              </a:solidFill>
              <a:latin typeface="Overpass"/>
              <a:ea typeface="Overpass"/>
              <a:cs typeface="Overpass"/>
              <a:sym typeface="Overpass"/>
            </a:endParaRPr>
          </a:p>
          <a:p>
            <a:pPr indent="-342900" lvl="0" marL="4572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Missing numerical variables </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Replace with median values</a:t>
            </a:r>
            <a:endParaRPr sz="1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800">
              <a:solidFill>
                <a:srgbClr val="FFFFFF"/>
              </a:solidFill>
              <a:latin typeface="Overpass ExtraLight"/>
              <a:ea typeface="Overpass ExtraLight"/>
              <a:cs typeface="Overpass ExtraLight"/>
              <a:sym typeface="Overpass ExtraLight"/>
            </a:endParaRPr>
          </a:p>
        </p:txBody>
      </p:sp>
      <p:pic>
        <p:nvPicPr>
          <p:cNvPr id="565" name="Google Shape;565;p31"/>
          <p:cNvPicPr preferRelativeResize="0"/>
          <p:nvPr/>
        </p:nvPicPr>
        <p:blipFill>
          <a:blip r:embed="rId3">
            <a:alphaModFix/>
          </a:blip>
          <a:stretch>
            <a:fillRect/>
          </a:stretch>
        </p:blipFill>
        <p:spPr>
          <a:xfrm>
            <a:off x="1187538" y="3095700"/>
            <a:ext cx="2867025" cy="1466850"/>
          </a:xfrm>
          <a:prstGeom prst="rect">
            <a:avLst/>
          </a:prstGeom>
          <a:noFill/>
          <a:ln>
            <a:noFill/>
          </a:ln>
        </p:spPr>
      </p:pic>
      <p:sp>
        <p:nvSpPr>
          <p:cNvPr id="566" name="Google Shape;566;p31"/>
          <p:cNvSpPr/>
          <p:nvPr/>
        </p:nvSpPr>
        <p:spPr>
          <a:xfrm>
            <a:off x="2521450" y="3829125"/>
            <a:ext cx="885300" cy="694800"/>
          </a:xfrm>
          <a:prstGeom prst="rect">
            <a:avLst/>
          </a:prstGeom>
          <a:noFill/>
          <a:ln cap="flat" cmpd="sng" w="19050">
            <a:solidFill>
              <a:srgbClr val="FF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31"/>
          <p:cNvPicPr preferRelativeResize="0"/>
          <p:nvPr/>
        </p:nvPicPr>
        <p:blipFill>
          <a:blip r:embed="rId4">
            <a:alphaModFix/>
          </a:blip>
          <a:stretch>
            <a:fillRect/>
          </a:stretch>
        </p:blipFill>
        <p:spPr>
          <a:xfrm>
            <a:off x="5296038" y="3071875"/>
            <a:ext cx="3228975" cy="1514475"/>
          </a:xfrm>
          <a:prstGeom prst="rect">
            <a:avLst/>
          </a:prstGeom>
          <a:noFill/>
          <a:ln>
            <a:noFill/>
          </a:ln>
        </p:spPr>
      </p:pic>
      <p:sp>
        <p:nvSpPr>
          <p:cNvPr id="568" name="Google Shape;568;p31"/>
          <p:cNvSpPr/>
          <p:nvPr/>
        </p:nvSpPr>
        <p:spPr>
          <a:xfrm>
            <a:off x="7421025" y="3829125"/>
            <a:ext cx="1039200" cy="694800"/>
          </a:xfrm>
          <a:prstGeom prst="rect">
            <a:avLst/>
          </a:prstGeom>
          <a:noFill/>
          <a:ln cap="flat" cmpd="sng" w="19050">
            <a:solidFill>
              <a:srgbClr val="FF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32"/>
          <p:cNvSpPr txBox="1"/>
          <p:nvPr>
            <p:ph type="ctrTitle"/>
          </p:nvPr>
        </p:nvSpPr>
        <p:spPr>
          <a:xfrm>
            <a:off x="123000" y="235889"/>
            <a:ext cx="676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574" name="Google Shape;574;p32"/>
          <p:cNvSpPr txBox="1"/>
          <p:nvPr/>
        </p:nvSpPr>
        <p:spPr>
          <a:xfrm>
            <a:off x="-152400" y="1076550"/>
            <a:ext cx="3563700" cy="3603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Variable Distribution Assessment - Skewness</a:t>
            </a:r>
            <a:endParaRPr sz="1600">
              <a:solidFill>
                <a:srgbClr val="FFFFFF"/>
              </a:solidFill>
              <a:latin typeface="Overpass"/>
              <a:ea typeface="Overpass"/>
              <a:cs typeface="Overpass"/>
              <a:sym typeface="Overpass"/>
            </a:endParaRPr>
          </a:p>
          <a:p>
            <a:pPr indent="-330200" lvl="1" marL="914400" rtl="0" algn="l">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Log transformation on “LotArea” and “Sale Price” (response variable)</a:t>
            </a:r>
            <a:endParaRPr sz="1600">
              <a:solidFill>
                <a:srgbClr val="FFFFFF"/>
              </a:solidFill>
              <a:latin typeface="Overpass"/>
              <a:ea typeface="Overpass"/>
              <a:cs typeface="Overpass"/>
              <a:sym typeface="Overpass"/>
            </a:endParaRPr>
          </a:p>
          <a:p>
            <a:pPr indent="-330200" lvl="1" marL="914400" rtl="0" algn="l">
              <a:spcBef>
                <a:spcPts val="0"/>
              </a:spcBef>
              <a:spcAft>
                <a:spcPts val="0"/>
              </a:spcAft>
              <a:buClr>
                <a:srgbClr val="FFFFFF"/>
              </a:buClr>
              <a:buSzPts val="1600"/>
              <a:buFont typeface="Overpass"/>
              <a:buChar char="○"/>
            </a:pPr>
            <a:r>
              <a:rPr lang="en" sz="1600">
                <a:solidFill>
                  <a:srgbClr val="FFFFFF"/>
                </a:solidFill>
                <a:latin typeface="Overpass"/>
                <a:ea typeface="Overpass"/>
                <a:cs typeface="Overpass"/>
                <a:sym typeface="Overpass"/>
              </a:rPr>
              <a:t>Categorization of several numerical variables into  “0” or “More than 0” </a:t>
            </a:r>
            <a:endParaRPr sz="1600">
              <a:solidFill>
                <a:srgbClr val="FFFFFF"/>
              </a:solidFill>
              <a:latin typeface="Overpass"/>
              <a:ea typeface="Overpass"/>
              <a:cs typeface="Overpass"/>
              <a:sym typeface="Overpass"/>
            </a:endParaRPr>
          </a:p>
          <a:p>
            <a:pPr indent="0" lvl="0" marL="914400" rtl="0" algn="l">
              <a:spcBef>
                <a:spcPts val="0"/>
              </a:spcBef>
              <a:spcAft>
                <a:spcPts val="0"/>
              </a:spcAft>
              <a:buNone/>
            </a:pPr>
            <a:r>
              <a:rPr lang="en" sz="1600">
                <a:solidFill>
                  <a:srgbClr val="FFFFFF"/>
                </a:solidFill>
                <a:latin typeface="Overpass"/>
                <a:ea typeface="Overpass"/>
                <a:cs typeface="Overpass"/>
                <a:sym typeface="Overpass"/>
              </a:rPr>
              <a:t>(or “1” or “More than 1”)  </a:t>
            </a:r>
            <a:endParaRPr sz="16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600">
              <a:solidFill>
                <a:srgbClr val="FFFFFF"/>
              </a:solidFill>
              <a:latin typeface="Overpass ExtraLight"/>
              <a:ea typeface="Overpass ExtraLight"/>
              <a:cs typeface="Overpass ExtraLight"/>
              <a:sym typeface="Overpass ExtraLight"/>
            </a:endParaRPr>
          </a:p>
        </p:txBody>
      </p:sp>
      <p:pic>
        <p:nvPicPr>
          <p:cNvPr id="575" name="Google Shape;575;p32"/>
          <p:cNvPicPr preferRelativeResize="0"/>
          <p:nvPr/>
        </p:nvPicPr>
        <p:blipFill>
          <a:blip r:embed="rId3">
            <a:alphaModFix/>
          </a:blip>
          <a:stretch>
            <a:fillRect/>
          </a:stretch>
        </p:blipFill>
        <p:spPr>
          <a:xfrm>
            <a:off x="3483163" y="697763"/>
            <a:ext cx="2683436" cy="1656024"/>
          </a:xfrm>
          <a:prstGeom prst="rect">
            <a:avLst/>
          </a:prstGeom>
          <a:noFill/>
          <a:ln>
            <a:noFill/>
          </a:ln>
        </p:spPr>
      </p:pic>
      <p:pic>
        <p:nvPicPr>
          <p:cNvPr id="576" name="Google Shape;576;p32"/>
          <p:cNvPicPr preferRelativeResize="0"/>
          <p:nvPr/>
        </p:nvPicPr>
        <p:blipFill>
          <a:blip r:embed="rId4">
            <a:alphaModFix/>
          </a:blip>
          <a:stretch>
            <a:fillRect/>
          </a:stretch>
        </p:blipFill>
        <p:spPr>
          <a:xfrm>
            <a:off x="5038525" y="2605437"/>
            <a:ext cx="2401400" cy="1656025"/>
          </a:xfrm>
          <a:prstGeom prst="rect">
            <a:avLst/>
          </a:prstGeom>
          <a:noFill/>
          <a:ln>
            <a:noFill/>
          </a:ln>
        </p:spPr>
      </p:pic>
      <p:pic>
        <p:nvPicPr>
          <p:cNvPr id="577" name="Google Shape;577;p32"/>
          <p:cNvPicPr preferRelativeResize="0"/>
          <p:nvPr/>
        </p:nvPicPr>
        <p:blipFill>
          <a:blip r:embed="rId5">
            <a:alphaModFix/>
          </a:blip>
          <a:stretch>
            <a:fillRect/>
          </a:stretch>
        </p:blipFill>
        <p:spPr>
          <a:xfrm>
            <a:off x="6300925" y="697740"/>
            <a:ext cx="2683426" cy="16560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33"/>
          <p:cNvSpPr txBox="1"/>
          <p:nvPr>
            <p:ph type="ctrTitle"/>
          </p:nvPr>
        </p:nvSpPr>
        <p:spPr>
          <a:xfrm>
            <a:off x="1187550" y="280714"/>
            <a:ext cx="676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583" name="Google Shape;583;p33"/>
          <p:cNvSpPr txBox="1"/>
          <p:nvPr/>
        </p:nvSpPr>
        <p:spPr>
          <a:xfrm>
            <a:off x="817950" y="1385175"/>
            <a:ext cx="7508100" cy="345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Dummy variables transformation </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For each categorical variable, we turned it into multiple dummy variables</a:t>
            </a:r>
            <a:r>
              <a:rPr lang="en" sz="1800">
                <a:solidFill>
                  <a:schemeClr val="accent1"/>
                </a:solidFill>
                <a:latin typeface="Overpass"/>
                <a:ea typeface="Overpass"/>
                <a:cs typeface="Overpass"/>
                <a:sym typeface="Overpass"/>
              </a:rPr>
              <a:t> (</a:t>
            </a:r>
            <a:r>
              <a:rPr lang="en" sz="1800">
                <a:solidFill>
                  <a:srgbClr val="FFFFFF"/>
                </a:solidFill>
                <a:latin typeface="Overpass"/>
                <a:ea typeface="Overpass"/>
                <a:cs typeface="Overpass"/>
                <a:sym typeface="Overpass"/>
              </a:rPr>
              <a:t>e</a:t>
            </a:r>
            <a:r>
              <a:rPr lang="en" sz="1800">
                <a:solidFill>
                  <a:srgbClr val="FFFFFF"/>
                </a:solidFill>
                <a:latin typeface="Overpass"/>
                <a:ea typeface="Overpass"/>
                <a:cs typeface="Overpass"/>
                <a:sym typeface="Overpass"/>
              </a:rPr>
              <a:t>ach dummy represents one sub-category)</a:t>
            </a:r>
            <a:endParaRPr sz="1800">
              <a:solidFill>
                <a:srgbClr val="FFFFFF"/>
              </a:solidFill>
              <a:latin typeface="Overpass"/>
              <a:ea typeface="Overpass"/>
              <a:cs typeface="Overpass"/>
              <a:sym typeface="Overpass"/>
            </a:endParaRPr>
          </a:p>
          <a:p>
            <a:pPr indent="-342900" lvl="1" marL="914400" rtl="0" algn="l">
              <a:spcBef>
                <a:spcPts val="0"/>
              </a:spcBef>
              <a:spcAft>
                <a:spcPts val="0"/>
              </a:spcAft>
              <a:buClr>
                <a:srgbClr val="FFFFFF"/>
              </a:buClr>
              <a:buSzPts val="1800"/>
              <a:buFont typeface="Overpass"/>
              <a:buChar char="○"/>
            </a:pPr>
            <a:r>
              <a:rPr lang="en" sz="1800">
                <a:solidFill>
                  <a:srgbClr val="FFFFFF"/>
                </a:solidFill>
                <a:latin typeface="Overpass"/>
                <a:ea typeface="Overpass"/>
                <a:cs typeface="Overpass"/>
                <a:sym typeface="Overpass"/>
              </a:rPr>
              <a:t>Number of  </a:t>
            </a:r>
            <a:r>
              <a:rPr lang="en" sz="1800">
                <a:solidFill>
                  <a:srgbClr val="FFFFFF"/>
                </a:solidFill>
                <a:latin typeface="Overpass"/>
                <a:ea typeface="Overpass"/>
                <a:cs typeface="Overpass"/>
                <a:sym typeface="Overpass"/>
              </a:rPr>
              <a:t>independent</a:t>
            </a:r>
            <a:r>
              <a:rPr lang="en" sz="1800">
                <a:solidFill>
                  <a:srgbClr val="FFFFFF"/>
                </a:solidFill>
                <a:latin typeface="Overpass"/>
                <a:ea typeface="Overpass"/>
                <a:cs typeface="Overpass"/>
                <a:sym typeface="Overpass"/>
              </a:rPr>
              <a:t> variables  increases from 80 to 314</a:t>
            </a:r>
            <a:endParaRPr sz="1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800">
              <a:solidFill>
                <a:srgbClr val="FFFFFF"/>
              </a:solidFill>
              <a:latin typeface="Overpass ExtraLight"/>
              <a:ea typeface="Overpass ExtraLight"/>
              <a:cs typeface="Overpass ExtraLight"/>
              <a:sym typeface="Overpass ExtraLight"/>
            </a:endParaRPr>
          </a:p>
        </p:txBody>
      </p:sp>
      <p:pic>
        <p:nvPicPr>
          <p:cNvPr id="584" name="Google Shape;584;p33"/>
          <p:cNvPicPr preferRelativeResize="0"/>
          <p:nvPr/>
        </p:nvPicPr>
        <p:blipFill rotWithShape="1">
          <a:blip r:embed="rId3">
            <a:alphaModFix/>
          </a:blip>
          <a:srcRect b="12188" l="0" r="0" t="0"/>
          <a:stretch/>
        </p:blipFill>
        <p:spPr>
          <a:xfrm>
            <a:off x="1458675" y="3026750"/>
            <a:ext cx="6324600" cy="48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34"/>
          <p:cNvSpPr txBox="1"/>
          <p:nvPr>
            <p:ph type="ctrTitle"/>
          </p:nvPr>
        </p:nvSpPr>
        <p:spPr>
          <a:xfrm>
            <a:off x="3445125" y="742082"/>
            <a:ext cx="2253900" cy="832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Introduction</a:t>
            </a:r>
            <a:endParaRPr>
              <a:solidFill>
                <a:srgbClr val="9FA0A4"/>
              </a:solidFill>
            </a:endParaRPr>
          </a:p>
        </p:txBody>
      </p:sp>
      <p:sp>
        <p:nvSpPr>
          <p:cNvPr id="590" name="Google Shape;590;p34"/>
          <p:cNvSpPr txBox="1"/>
          <p:nvPr>
            <p:ph idx="1" type="subTitle"/>
          </p:nvPr>
        </p:nvSpPr>
        <p:spPr>
          <a:xfrm>
            <a:off x="3445125" y="1492700"/>
            <a:ext cx="2253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Dataset</a:t>
            </a:r>
            <a:endParaRPr>
              <a:solidFill>
                <a:srgbClr val="9FA0A4"/>
              </a:solidFill>
            </a:endParaRPr>
          </a:p>
          <a:p>
            <a:pPr indent="0" lvl="0" marL="0" rtl="0" algn="l">
              <a:spcBef>
                <a:spcPts val="0"/>
              </a:spcBef>
              <a:spcAft>
                <a:spcPts val="0"/>
              </a:spcAft>
              <a:buNone/>
            </a:pPr>
            <a:r>
              <a:rPr lang="en">
                <a:solidFill>
                  <a:srgbClr val="9FA0A4"/>
                </a:solidFill>
              </a:rPr>
              <a:t>Problem of Interest</a:t>
            </a:r>
            <a:endParaRPr>
              <a:solidFill>
                <a:srgbClr val="9FA0A4"/>
              </a:solidFill>
            </a:endParaRPr>
          </a:p>
          <a:p>
            <a:pPr indent="0" lvl="0" marL="0" rtl="0" algn="l">
              <a:spcBef>
                <a:spcPts val="0"/>
              </a:spcBef>
              <a:spcAft>
                <a:spcPts val="0"/>
              </a:spcAft>
              <a:buNone/>
            </a:pPr>
            <a:r>
              <a:rPr lang="en">
                <a:solidFill>
                  <a:srgbClr val="9FA0A4"/>
                </a:solidFill>
              </a:rPr>
              <a:t>Concerns</a:t>
            </a:r>
            <a:endParaRPr>
              <a:solidFill>
                <a:srgbClr val="9FA0A4"/>
              </a:solidFill>
            </a:endParaRPr>
          </a:p>
        </p:txBody>
      </p:sp>
      <p:sp>
        <p:nvSpPr>
          <p:cNvPr id="591" name="Google Shape;591;p34"/>
          <p:cNvSpPr txBox="1"/>
          <p:nvPr>
            <p:ph idx="2" type="title"/>
          </p:nvPr>
        </p:nvSpPr>
        <p:spPr>
          <a:xfrm>
            <a:off x="3445125"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01</a:t>
            </a:r>
            <a:endParaRPr>
              <a:solidFill>
                <a:srgbClr val="9FA0A4"/>
              </a:solidFill>
            </a:endParaRPr>
          </a:p>
        </p:txBody>
      </p:sp>
      <p:sp>
        <p:nvSpPr>
          <p:cNvPr id="592" name="Google Shape;592;p34"/>
          <p:cNvSpPr txBox="1"/>
          <p:nvPr>
            <p:ph idx="3" type="ctrTitle"/>
          </p:nvPr>
        </p:nvSpPr>
        <p:spPr>
          <a:xfrm>
            <a:off x="5795300" y="935875"/>
            <a:ext cx="2253900" cy="639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Data Cleaning</a:t>
            </a:r>
            <a:endParaRPr>
              <a:solidFill>
                <a:srgbClr val="9FA0A4"/>
              </a:solidFill>
            </a:endParaRPr>
          </a:p>
        </p:txBody>
      </p:sp>
      <p:sp>
        <p:nvSpPr>
          <p:cNvPr id="593" name="Google Shape;593;p34"/>
          <p:cNvSpPr txBox="1"/>
          <p:nvPr>
            <p:ph idx="4" type="subTitle"/>
          </p:nvPr>
        </p:nvSpPr>
        <p:spPr>
          <a:xfrm>
            <a:off x="5795274" y="1492700"/>
            <a:ext cx="3102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Missing data </a:t>
            </a:r>
            <a:endParaRPr>
              <a:solidFill>
                <a:srgbClr val="9FA0A4"/>
              </a:solidFill>
            </a:endParaRPr>
          </a:p>
          <a:p>
            <a:pPr indent="0" lvl="0" marL="0" rtl="0" algn="l">
              <a:spcBef>
                <a:spcPts val="0"/>
              </a:spcBef>
              <a:spcAft>
                <a:spcPts val="0"/>
              </a:spcAft>
              <a:buNone/>
            </a:pPr>
            <a:r>
              <a:rPr lang="en">
                <a:solidFill>
                  <a:srgbClr val="9FA0A4"/>
                </a:solidFill>
              </a:rPr>
              <a:t>Variable Distribution assessment</a:t>
            </a:r>
            <a:endParaRPr>
              <a:solidFill>
                <a:srgbClr val="9FA0A4"/>
              </a:solidFill>
            </a:endParaRPr>
          </a:p>
          <a:p>
            <a:pPr indent="0" lvl="0" marL="0" rtl="0" algn="l">
              <a:spcBef>
                <a:spcPts val="0"/>
              </a:spcBef>
              <a:spcAft>
                <a:spcPts val="0"/>
              </a:spcAft>
              <a:buNone/>
            </a:pPr>
            <a:r>
              <a:rPr lang="en">
                <a:solidFill>
                  <a:srgbClr val="9FA0A4"/>
                </a:solidFill>
              </a:rPr>
              <a:t>Dummy variables transformation</a:t>
            </a:r>
            <a:endParaRPr>
              <a:solidFill>
                <a:srgbClr val="9FA0A4"/>
              </a:solidFill>
            </a:endParaRPr>
          </a:p>
        </p:txBody>
      </p:sp>
      <p:sp>
        <p:nvSpPr>
          <p:cNvPr id="594" name="Google Shape;594;p34"/>
          <p:cNvSpPr txBox="1"/>
          <p:nvPr>
            <p:ph idx="5" type="title"/>
          </p:nvPr>
        </p:nvSpPr>
        <p:spPr>
          <a:xfrm>
            <a:off x="5795279" y="358200"/>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02</a:t>
            </a:r>
            <a:endParaRPr>
              <a:solidFill>
                <a:srgbClr val="9FA0A4"/>
              </a:solidFill>
            </a:endParaRPr>
          </a:p>
        </p:txBody>
      </p:sp>
      <p:sp>
        <p:nvSpPr>
          <p:cNvPr id="595" name="Google Shape;595;p34"/>
          <p:cNvSpPr txBox="1"/>
          <p:nvPr>
            <p:ph idx="6" type="ctrTitle"/>
          </p:nvPr>
        </p:nvSpPr>
        <p:spPr>
          <a:xfrm>
            <a:off x="473200" y="3475600"/>
            <a:ext cx="27036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Data Mining Techniques</a:t>
            </a:r>
            <a:r>
              <a:rPr lang="en" sz="1100">
                <a:solidFill>
                  <a:schemeClr val="accent1"/>
                </a:solidFill>
                <a:latin typeface="Arial"/>
                <a:ea typeface="Arial"/>
                <a:cs typeface="Arial"/>
                <a:sym typeface="Arial"/>
              </a:rPr>
              <a:t>/</a:t>
            </a:r>
            <a:r>
              <a:rPr lang="en">
                <a:solidFill>
                  <a:schemeClr val="accent1"/>
                </a:solidFill>
              </a:rPr>
              <a:t>Algorithms</a:t>
            </a:r>
            <a:r>
              <a:rPr lang="en" sz="1100">
                <a:solidFill>
                  <a:schemeClr val="accent1"/>
                </a:solidFill>
                <a:latin typeface="Arial"/>
                <a:ea typeface="Arial"/>
                <a:cs typeface="Arial"/>
                <a:sym typeface="Arial"/>
              </a:rPr>
              <a:t> </a:t>
            </a:r>
            <a:endParaRPr>
              <a:solidFill>
                <a:schemeClr val="accent1"/>
              </a:solidFill>
            </a:endParaRPr>
          </a:p>
        </p:txBody>
      </p:sp>
      <p:sp>
        <p:nvSpPr>
          <p:cNvPr id="596" name="Google Shape;596;p34"/>
          <p:cNvSpPr txBox="1"/>
          <p:nvPr>
            <p:ph idx="7" type="subTitle"/>
          </p:nvPr>
        </p:nvSpPr>
        <p:spPr>
          <a:xfrm>
            <a:off x="461765" y="4027900"/>
            <a:ext cx="2726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Variable filtering</a:t>
            </a:r>
            <a:endParaRPr>
              <a:solidFill>
                <a:schemeClr val="accent1"/>
              </a:solidFill>
            </a:endParaRPr>
          </a:p>
          <a:p>
            <a:pPr indent="0" lvl="0" marL="0" rtl="0" algn="l">
              <a:spcBef>
                <a:spcPts val="0"/>
              </a:spcBef>
              <a:spcAft>
                <a:spcPts val="0"/>
              </a:spcAft>
              <a:buNone/>
            </a:pPr>
            <a:r>
              <a:rPr lang="en">
                <a:solidFill>
                  <a:schemeClr val="accent1"/>
                </a:solidFill>
              </a:rPr>
              <a:t>Linear regression Techniques</a:t>
            </a:r>
            <a:endParaRPr>
              <a:solidFill>
                <a:schemeClr val="accent1"/>
              </a:solidFill>
            </a:endParaRPr>
          </a:p>
          <a:p>
            <a:pPr indent="0" lvl="0" marL="0" rtl="0" algn="l">
              <a:spcBef>
                <a:spcPts val="0"/>
              </a:spcBef>
              <a:spcAft>
                <a:spcPts val="0"/>
              </a:spcAft>
              <a:buNone/>
            </a:pPr>
            <a:r>
              <a:rPr lang="en">
                <a:solidFill>
                  <a:schemeClr val="accent1"/>
                </a:solidFill>
              </a:rPr>
              <a:t>Non-linear Regression </a:t>
            </a:r>
            <a:endParaRPr>
              <a:solidFill>
                <a:schemeClr val="accent1"/>
              </a:solidFill>
            </a:endParaRPr>
          </a:p>
        </p:txBody>
      </p:sp>
      <p:sp>
        <p:nvSpPr>
          <p:cNvPr id="597" name="Google Shape;597;p34"/>
          <p:cNvSpPr txBox="1"/>
          <p:nvPr>
            <p:ph idx="8" type="title"/>
          </p:nvPr>
        </p:nvSpPr>
        <p:spPr>
          <a:xfrm>
            <a:off x="450316"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03</a:t>
            </a:r>
            <a:endParaRPr>
              <a:solidFill>
                <a:schemeClr val="lt2"/>
              </a:solidFill>
            </a:endParaRPr>
          </a:p>
        </p:txBody>
      </p:sp>
      <p:sp>
        <p:nvSpPr>
          <p:cNvPr id="598" name="Google Shape;598;p34"/>
          <p:cNvSpPr txBox="1"/>
          <p:nvPr>
            <p:ph idx="9" type="ctrTitle"/>
          </p:nvPr>
        </p:nvSpPr>
        <p:spPr>
          <a:xfrm>
            <a:off x="3445125" y="3281697"/>
            <a:ext cx="2253900" cy="5778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9FA0A4"/>
                </a:solidFill>
              </a:rPr>
              <a:t>Conclusion</a:t>
            </a:r>
            <a:endParaRPr>
              <a:solidFill>
                <a:srgbClr val="9FA0A4"/>
              </a:solidFill>
            </a:endParaRPr>
          </a:p>
        </p:txBody>
      </p:sp>
      <p:sp>
        <p:nvSpPr>
          <p:cNvPr id="599" name="Google Shape;599;p34"/>
          <p:cNvSpPr txBox="1"/>
          <p:nvPr>
            <p:ph idx="13" type="subTitle"/>
          </p:nvPr>
        </p:nvSpPr>
        <p:spPr>
          <a:xfrm>
            <a:off x="3445050" y="3859501"/>
            <a:ext cx="22539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FA0A4"/>
                </a:solidFill>
              </a:rPr>
              <a:t>Model comparison</a:t>
            </a:r>
            <a:endParaRPr>
              <a:solidFill>
                <a:srgbClr val="9FA0A4"/>
              </a:solidFill>
            </a:endParaRPr>
          </a:p>
          <a:p>
            <a:pPr indent="0" lvl="0" marL="0" rtl="0" algn="l">
              <a:spcBef>
                <a:spcPts val="0"/>
              </a:spcBef>
              <a:spcAft>
                <a:spcPts val="0"/>
              </a:spcAft>
              <a:buNone/>
            </a:pPr>
            <a:r>
              <a:rPr lang="en">
                <a:solidFill>
                  <a:srgbClr val="9FA0A4"/>
                </a:solidFill>
              </a:rPr>
              <a:t>Interpretation </a:t>
            </a:r>
            <a:endParaRPr>
              <a:solidFill>
                <a:srgbClr val="9FA0A4"/>
              </a:solidFill>
            </a:endParaRPr>
          </a:p>
          <a:p>
            <a:pPr indent="0" lvl="0" marL="0" rtl="0" algn="l">
              <a:spcBef>
                <a:spcPts val="0"/>
              </a:spcBef>
              <a:spcAft>
                <a:spcPts val="0"/>
              </a:spcAft>
              <a:buNone/>
            </a:pPr>
            <a:r>
              <a:rPr lang="en">
                <a:solidFill>
                  <a:srgbClr val="9FA0A4"/>
                </a:solidFill>
              </a:rPr>
              <a:t>Takeaways - Application </a:t>
            </a:r>
            <a:endParaRPr>
              <a:solidFill>
                <a:srgbClr val="9FA0A4"/>
              </a:solidFill>
            </a:endParaRPr>
          </a:p>
        </p:txBody>
      </p:sp>
      <p:sp>
        <p:nvSpPr>
          <p:cNvPr id="600" name="Google Shape;600;p34"/>
          <p:cNvSpPr txBox="1"/>
          <p:nvPr>
            <p:ph idx="14" type="title"/>
          </p:nvPr>
        </p:nvSpPr>
        <p:spPr>
          <a:xfrm>
            <a:off x="3445120" y="2897806"/>
            <a:ext cx="22539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FA0A4"/>
                </a:solidFill>
              </a:rPr>
              <a:t>04</a:t>
            </a:r>
            <a:endParaRPr>
              <a:solidFill>
                <a:srgbClr val="9FA0A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vil Services Prep Academy by Slidesgo">
  <a:themeElements>
    <a:clrScheme name="Simple Light">
      <a:dk1>
        <a:srgbClr val="000000"/>
      </a:dk1>
      <a:lt1>
        <a:srgbClr val="012539"/>
      </a:lt1>
      <a:dk2>
        <a:srgbClr val="0F6768"/>
      </a:dk2>
      <a:lt2>
        <a:srgbClr val="2BD2B8"/>
      </a:lt2>
      <a:accent1>
        <a:srgbClr val="FFFFFF"/>
      </a:accent1>
      <a:accent2>
        <a:srgbClr val="000000"/>
      </a:accent2>
      <a:accent3>
        <a:srgbClr val="012539"/>
      </a:accent3>
      <a:accent4>
        <a:srgbClr val="0F6768"/>
      </a:accent4>
      <a:accent5>
        <a:srgbClr val="2BD2B8"/>
      </a:accent5>
      <a:accent6>
        <a:srgbClr val="0F676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